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D8743F-7B18-4DAB-A5E8-FF398C4CD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156D5-2804-41DF-ADD3-8B4F852E7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7439C-43A6-450D-9F04-0492260B3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3CB503-041F-452E-9AB9-5736B6BBA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27775A-DD3B-4565-9CE8-C58D700EDF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B6A79E-0930-4F6B-AE57-BFD9851E16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47915C-D404-48CC-BB45-508190E20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69FDB-8650-4292-A4A5-294492735E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C965B9-14CE-4EF4-9BC5-E42660ACE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439BF-3316-41AC-9434-1D85C8949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B3194-6E13-4271-8936-855229089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26043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商贸仓储企业安全生产风险评估工具与评价方法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商贸仓储企业安全生产风险评估工具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风险评估工具与评价方法的应用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商贸仓储企业安全生产风险防控措施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406" r="22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提高商贸仓储企业安全生产水平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通过风险评估工具和评价方法的应用，帮助企业识别潜在的安全隐患，采取针对性的措施降低事故发生的概率。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安全生产是企业稳定运营的基础，通过风险评估和评价，有助于企业建立健全的安全管理体系，提升企业形象和竞争力。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应对法规和政策要求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随着国家对安全生产监管力度的加强，企业需要符合相关法规和政策要求，通过风险评估工具和评价方法的应用，有助于企业合规经营。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651" r="226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通过评估工具和评价方法，可以将商贸仓储企业的安全风险进行量化评估，帮助企业更加直观地了解自身安全风险状况。</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量化评估风险</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评估工具和评价方法可以帮助企业识别出关键的风险点，从而有针对性地制定风险管理措施，提高安全管理效率。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识别关键风险点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通过风险评估结果，企业可以合理配置人力、物力和财力资源，确保资源投入与风险等级相匹配，实现资源的最大化利用。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评估工具和评价方法可以帮助企业建立健全的应急响应机制，提高企业在突发事件发生时的应对能力和处置效率。</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提升应急响应能力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评估工具和评价方法的重要性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商贸仓储企业安全生产风险评估工具</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风险矩阵</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风险矩阵是一种将风险事件的可能性和后果进行结合分析的工具，通过构建风险矩阵图，可以直观地展示不同风险等级的区域和风险点。</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在商贸仓储企业中，可以利用风险矩阵对火灾、爆炸、中毒等事故风险进行评估，确定各风险点的危险等级，为制定相应的风险控制措施提供依据。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故障树分析是一种通过逻辑演绎的方法，分析系统可能发生故障的原因和途径的工具。</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在商贸仓储企业中，可以利用故障树分析对设备故障、人为失误等潜在风险进行深入剖析，找出导致事故的关键因素和路径，从而制定相应的预防措施。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故障树分析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事件树分析是一种根据初始事件的发展变化，分析可能导致的各种结果的工具。</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在商贸仓储企业中，可以利用事件树分析对突发事件、自然灾害等不可预测风险进行模拟和预测，评估其对企业安全生产的影响，并制定相应的应急响应计划。</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事件树分析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危险与可操作性分析是一种通过对系统或设备的操作流程进行详细分析，识别潜在危险和可操作性问题的工具。</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在商贸仓储企业中，可以利用危险与可操作性分析对货物装卸、设备操作等日常作业进行风险评估，发现潜在的安全隐患和操作不当问题，及时采取改进措施，确保企业安全生产。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危险与可操作性分析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商贸仓储企业安全生产风险评价方法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安全检查表法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通过对商贸仓储企业的现场、设备、人员等进行全面检查，列出潜在的风险点，形成安全检查表，逐项评估风险等级。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预先危险性分析法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在商贸仓储企业运营前，对可能出现的危险因素、危险源进行识别和分析，预测可能发生的事故类型和后果，制定相应的防范措施。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故障模式与影响分析法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通过分析商贸仓储企业的设备、系统可能发生的故障模式，以及故障对运营安全的影响程度，评估风险等级。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定性评价方法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通过对商贸仓储企业历史事故数据的统计分析，计算各类事故发生的概率和后果严重程度，进而评估企业的整体风险水平。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概率风险评估法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根据商贸仓储企业的危险源、危险因素等，制定危险指数评价标准，对企业的危险程度进行量化评估。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危险指数评价法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运用模糊数学理论，将商贸仓储企业的风险因素进行量化处理，通过建立模糊评价模型，对企业的安全生产风险进行综合评价。</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模糊综合评价法</a:t>
            </a:r>
          </a:p>
        </p:txBody>
      </p:sp>
      <p:pic>
        <p:nvPicPr>
          <p:cNvPr id="9" name="Picture 9"/>
          <p:cNvPicPr>
            <a:picLocks noChangeAspect="1"/>
          </p:cNvPicPr>
          <p:nvPr/>
        </p:nvPicPr>
        <p:blipFill>
          <a:blip r:embed="rId2"/>
          <a:srcRect l="16750" r="16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定量评价方法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https://d.book118.com/937126043102006042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2024-09-15T19:33:04.782</cp:lastPrinted>
  <dcterms:created xsi:type="dcterms:W3CDTF">2024-09-15T11:33:04Z</dcterms:created>
  <dcterms:modified xsi:type="dcterms:W3CDTF">2024-09-15T11:33:06Z</dcterms:modified>
</cp:coreProperties>
</file>