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AFB6C-7A0E-44D2-894D-26E6A576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08FBE-0EA1-43C0-94CA-0D5629DF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B4F8E-77A3-4BF1-BC64-9A68C3A13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FC55-4EDC-49BD-BB01-D1E2CCDB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807B4-A4BC-4F96-8AC8-D688EB84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85FB7-7299-4C8F-A1DF-FA1750D6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2FCB3-5FEF-4097-A7ED-A809EA0A7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7D846-2D5F-4C97-9C07-CA9977AD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34CAB-CB40-49B3-9731-6E9F942A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29B4-7685-4C77-A0BE-899B2BA62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AA39C-EB5E-4EEB-8109-DCF93D52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54" r:id="rId2"/>
    <p:sldLayoutId id="2147485855" r:id="rId3"/>
    <p:sldLayoutId id="2147485856" r:id="rId4"/>
    <p:sldLayoutId id="2147485857" r:id="rId5"/>
    <p:sldLayoutId id="2147485858" r:id="rId6"/>
    <p:sldLayoutId id="2147485859" r:id="rId7"/>
    <p:sldLayoutId id="2147485860" r:id="rId8"/>
    <p:sldLayoutId id="2147485861" r:id="rId9"/>
    <p:sldLayoutId id="2147485862" r:id="rId10"/>
    <p:sldLayoutId id="21474858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10520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作业人员身体状况定期检测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定期检测的必要性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检测内容和标准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检测频率和实施方式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应对措施和改进方案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加强宣传和培训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定期检测的必要性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保障作业人员身体健康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定期检测可以及时发现作业人员的健康问题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定期检测可以预防职业病的发生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定期检测可以确保作业人员在工作中保持良好的身体状况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定期检测可以减少因健康问题导致的工作失误和事故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提高工作效率和安全性</a:t>
            </a:r>
            <a:endParaRPr lang="zh-CN" altLang="en-US"/>
          </a:p>
        </p:txBody>
      </p:sp>
      <p:sp>
        <p:nvSpPr>
          <p:cNvPr id="10490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定期检测可以及时发现作业人员的身体状况，避免因健康问题影响工作效率。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定期检测可以预防职业病，保障作业人员的身体健康，从而提高工作效率。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定期检测可以及时发现安全隐患，避免因健康问题导致的安全事故。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定期检测可以提高作业人员的自我保健意识，促进健康生活方式的形成，从而提高工作效率和安全性。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预防职业病和意外事故</a:t>
            </a:r>
            <a:endParaRPr lang="zh-CN" altLang="en-US"/>
          </a:p>
        </p:txBody>
      </p:sp>
      <p:sp>
        <p:nvSpPr>
          <p:cNvPr id="104912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定期检测可以及时发现作业人员的身体状况，预防职业病的发生。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定期检测可以及时发现作业环境的安全隐患，预防意外事故的发生。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定期检测可以督促作业人员遵守安全操作规程，提高安全意识。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定期检测可以为企业节省因职业病和意外事故造成的经济损失。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17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检测内容和标准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常规体检项目</a:t>
            </a:r>
            <a:endParaRPr lang="zh-CN" altLang="en-US"/>
          </a:p>
        </p:txBody>
      </p:sp>
      <p:sp>
        <p:nvSpPr>
          <p:cNvPr id="104922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身高、体重、血压、心率等基本体格检查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眼科、耳鼻喉科、口腔科等专科检查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血常规、尿常规、便常规等实验室检查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心理健康评估，如抑郁、焦虑等心理状况的评估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心电图、胸片、B超等影像学检查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职业病筛查，如尘肺病、职业性皮肤病等职业相关疾病的筛查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特殊岗位检测要求</a:t>
            </a:r>
            <a:endParaRPr lang="zh-CN" altLang="en-US"/>
          </a:p>
        </p:txBody>
      </p:sp>
      <p:sp>
        <p:nvSpPr>
          <p:cNvPr id="10493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检测项目：视力、听力、体力、反应速度等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检测标准：根据岗位需求制定，如高空作业人员需检测视力和体力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检测周期：根据岗位风险程度确定，如高风险岗位需每月检测一次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检测结果记录：记录每次检测结果，以便跟踪员工身体状况变化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健康标准和评估指标</a:t>
            </a:r>
            <a:endParaRPr lang="zh-CN" altLang="en-US"/>
          </a:p>
        </p:txBody>
      </p:sp>
      <p:sp>
        <p:nvSpPr>
          <p:cNvPr id="10493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身高、体重、血压、心率等基本体格检查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血常规、尿常规、肝功能、肾功能等实验室检查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心电图、胸片、B超等影像学检查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心理健康评估，包括情绪、压力、睡眠质量等方面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42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检测频率和实施方式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https://d.book118.com/937131052015006030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作业人员身体状况定期检测</vt:lpstr>
      <vt:lpstr>目录</vt:lpstr>
      <vt:lpstr>添加章节标题</vt:lpstr>
      <vt:lpstr>定期检测的必要性</vt:lpstr>
      <vt:lpstr>保障作业人员身体健康</vt:lpstr>
      <vt:lpstr>提高工作效率和安全性</vt:lpstr>
      <vt:lpstr>预防职业病和意外事故</vt:lpstr>
      <vt:lpstr>检测内容和标准</vt:lpstr>
      <vt:lpstr>常规体检项目</vt:lpstr>
      <vt:lpstr>特殊岗位检测要求</vt:lpstr>
      <vt:lpstr>健康标准和评估指标</vt:lpstr>
      <vt:lpstr>检测频率和实施方式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2024-09-01T12:48:50.251</cp:lastPrinted>
  <dcterms:created xsi:type="dcterms:W3CDTF">2024-09-01T04:48:50Z</dcterms:created>
  <dcterms:modified xsi:type="dcterms:W3CDTF">2024-09-01T04:48:52Z</dcterms:modified>
</cp:coreProperties>
</file>