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2312C-D99C-4D20-BFDD-A4CD78EB0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D19C7-30FC-4D3A-BFC4-F217A1866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17604-16B6-4448-ABFB-56361E4A4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9550D1-BDAB-4330-8D37-75B06E4C5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9A2943-B1B7-418E-A03F-8770C0C33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F2FDA4-51DC-4EE0-B822-ED3058698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022EA0-D8B2-41EC-B224-300881783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04266D-A554-4EB6-9F5F-B7CEEBD5A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058878-FF42-4F9A-8A56-4305E4143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2ED0B-3481-4DEF-A788-16A538D55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40357-E0E0-49E6-8EE9-1389FEA3B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3112115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关节镜术后功能锻炼对关节稳定性的改善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关节镜手术简介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关节稳定性概念及重要性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功能锻炼在关节镜术后应用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功能锻炼对关节稳定性改善作用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临床效果评估及案例分享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关节镜手术简介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关节镜手术旨在通过最小的创伤，对关节内部进行检查、诊断和治疗，以恢复关节的正常功能。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关节镜手术适用于多种关节疾病，如关节炎、滑膜炎、半月板损伤、韧带损伤等。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手术目的与适应症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患者需接受全面的术前检查，包括血液检查、心电图等，以确保手术安全。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手术准备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手术时，医生通过小切口将关节镜插入关节内，观察关节内部情况，并使用特殊器械进行必要的清理、修复或重建。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关节镜手术时间因病情和手术复杂程度而异，一般较短，术后恢复较快。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手术时间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手术过程及操作方法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术后恢复与注意事项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术后恢复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术后患者需遵循医生的康复计划，按时进行康复训练，以促进关节功能的恢复。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术后患者需保持伤口清洁干燥，避免感染；遵循医生的饮食建议，保证营养摄入；如有疼痛、肿胀等不适，应及时就医。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功能锻炼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术后功能锻炼对关节稳定性的改善至关重要，患者应在医生指导下进行个性化的康复锻炼。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关节稳定性概念及重要性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1648839" y="1881235"/>
            <a:ext cx="18973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599459" y="1881235"/>
            <a:ext cx="18973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3" name="AutoShape 23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3" name="AutoShape 33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3" name="AutoShape 43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3" name="AutoShape 53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3" name="AutoShape 63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3" name="AutoShape 73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3" name="AutoShape 83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3" name="AutoShape 93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3" name="AutoShape 103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3" name="AutoShape 113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3" name="AutoShape 123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3" name="AutoShape 133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3" name="AutoShape 143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3" name="AutoShape 153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3" name="AutoShape 163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3" name="AutoShape 173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3" name="AutoShape 183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3" name="AutoShape 193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3" name="AutoShape 203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3" name="AutoShape 213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3" name="AutoShape 223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Freeform 226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7" name="Group 227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28" name="AutoShape 228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1" name="AutoShape 231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Freeform 234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5" name="Group 235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6" name="AutoShape 236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39" name="AutoShape 239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Freeform 242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3" name="Group 243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4" name="AutoShape 244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7" name="AutoShape 247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Freeform 250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1" name="Group 251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2" name="AutoShape 252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5" name="AutoShape 255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Freeform 258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9" name="Group 259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0" name="AutoShape 260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3" name="AutoShape 263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Freeform 266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7" name="Group 267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68" name="AutoShape 268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1" name="AutoShape 271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Freeform 274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5" name="Group 275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6" name="AutoShape 276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79" name="AutoShape 279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Freeform 282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3" name="Group 283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4" name="AutoShape 284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7" name="AutoShape 287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Freeform 290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1" name="Group 291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2" name="AutoShape 292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5" name="AutoShape 295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Freeform 298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9" name="Group 299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0" name="AutoShape 300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3" name="AutoShape 303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Freeform 306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7" name="Group 307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08" name="AutoShape 308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1" name="AutoShape 311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Freeform 314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5" name="Group 315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6" name="AutoShape 316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19" name="AutoShape 319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Freeform 322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3" name="Group 323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4" name="AutoShape 324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7" name="AutoShape 327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Freeform 330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1" name="Group 331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2" name="AutoShape 332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5" name="AutoShape 335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Freeform 338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9" name="Group 339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0" name="AutoShape 340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3" name="AutoShape 343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Freeform 346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7" name="Group 347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48" name="AutoShape 348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1" name="AutoShape 351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Freeform 354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5" name="Group 355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6" name="AutoShape 356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59" name="AutoShape 359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Freeform 362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3" name="Group 363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4" name="AutoShape 364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7" name="AutoShape 367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Freeform 370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1" name="Group 371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2" name="AutoShape 372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5" name="AutoShape 375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Freeform 378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9" name="Group 379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0" name="AutoShape 380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2" name="AutoShape 382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关节稳定性是指关节在生理范围内活动时，关节周围结构能够保持关节正常对合关系，防止关节脱位或异常活动的能力。</a:t>
            </a:r>
            <a:endParaRPr lang="en-US" sz="1100"/>
          </a:p>
        </p:txBody>
      </p:sp>
      <p:sp>
        <p:nvSpPr>
          <p:cNvPr id="383" name="AutoShape 383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关节稳定性是关节正常生理功能的基础，对于维持关节的正常活动和防止关节损伤具有重要意义。</a:t>
            </a:r>
            <a:endParaRPr lang="en-US" sz="1100"/>
          </a:p>
        </p:txBody>
      </p:sp>
      <p:grpSp>
        <p:nvGrpSpPr>
          <p:cNvPr id="384" name="Group 38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5" name="AutoShape 38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6" name="AutoShape 38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7" name="AutoShape 38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TextBox 40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关节稳定性定义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关节稳定性对运动功能影响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关节不稳定可能导致运动过程中的能量泄露和关节磨损，长期下来可能引发关节退变和疼痛。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关节稳定性对于运动功能的发挥至关重要，稳定的关节能够提供更好的支撑和传递力量，从而提高运动表现。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关节不稳定性的原因包括关节周围肌肉力量不足、韧带松弛、关节囊损伤等。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关节不稳定性可能导致关节脱位、半脱位或异常活动，进而引发关节疼痛、肿胀、活动受限等症状。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长期关节不稳定性还可能导致关节退变加速，甚至引发关节炎等严重后果。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关节不稳定性原因及后果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功能锻炼在关节镜术后应用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功能锻炼目的与原则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通过功能锻炼增强关节周围肌肉力量，改善关节稳定性，促进关节功能恢复，减少术后并发症。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个体化、循序渐进、全面锻炼、持之以恒。根据患者病情和手术情况制定合适的锻炼计划，逐步增加锻炼强度和时间，确保锻炼的有效性和安全性。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等长收缩锻炼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通过肌肉收缩但不产生关节活动来增强肌肉力量，适用于术后早期。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等张收缩锻炼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在肌肉收缩的同时产生关节活动，有助于增强肌肉力量和关节活动度，适用于术后中后期。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被动关节活动度锻炼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在他人或器械辅助下进行关节活动，有助于改善关节僵硬和疼痛，促进关节功能恢复。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主动关节活动度锻炼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患者主动进行关节活动，有助于增强肌肉力量和协调性，提高关节稳定性。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功能锻炼方法介绍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https://d.book118.com/937131121154006035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2024-09-10T11:57:20.364</cp:lastPrinted>
  <dcterms:created xsi:type="dcterms:W3CDTF">2024-09-10T03:57:20Z</dcterms:created>
  <dcterms:modified xsi:type="dcterms:W3CDTF">2024-09-10T03:57:22Z</dcterms:modified>
</cp:coreProperties>
</file>