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ED28D3-EF8D-4BF5-B15C-E2B9CB157A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722BB7-B573-474E-A916-654E43EC6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FA2DD-478F-4A3A-BAA4-822086E043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AF3F32-89A3-4012-847B-738B60CB92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65ABAB5-12F8-4B8E-A3D1-A4FC55C4B0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B56B956-D3B0-473D-8B50-7534B1062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5789850-6B46-461A-870D-2128506292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9C5AE2-118D-4F05-A6E5-7C7F77F8F6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856018-6A45-45A7-B1D1-BE4D3A5F2D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97A92E-26C2-4D6D-9B52-A9BCF99DC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35E1DB-3293-4E52-94A2-3B2705BFA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7132031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负压吸引器使用及吸痰技术操作护理课件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负压吸引器基础知识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吸痰技术操作流程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护理过程中的负压吸引器使用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吸痰技术操作护理要点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常见问题与解决方案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负压吸引器基础知识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负压吸引器是一种利用负压原理，将容器内的空气抽出形成负压，从而产生吸力，用于吸取分泌物、血液、组织等物质的医疗设备。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负压吸引器在临床中广泛应用于手术室、病房、急救室等场所，主要用于吸除患者呼吸道内分泌物、伤口分泌物、引流物等，保持呼吸道通畅，预防和治疗肺部感染。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负压吸引器的定义与作用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612" r="326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该类型负压吸引器由电动机、真空泵、集液瓶等组成，产生的负压稳定，吸力强，但噪音较大，且价格较高。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电动式负压吸引器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该类型负压吸引器由手动泵、吸管、集液瓶等组成，操作简便，便于携带，但产生的负压和吸力较小。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手提式负压吸引器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负压吸引器的种类与特点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548" r="16548"/>
          <a:stretch>
            <a:fillRect/>
          </a:stretch>
        </p:blipFill>
        <p:spPr>
          <a:xfrm>
            <a:off x="882858" y="1563009"/>
            <a:ext cx="2465519" cy="2459823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2587" b="12587"/>
          <a:stretch>
            <a:fillRect/>
          </a:stretch>
        </p:blipFill>
        <p:spPr>
          <a:xfrm>
            <a:off x="3561054" y="1563009"/>
            <a:ext cx="2465519" cy="2459823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6744" b="16744"/>
          <a:stretch>
            <a:fillRect/>
          </a:stretch>
        </p:blipFill>
        <p:spPr>
          <a:xfrm>
            <a:off x="6239251" y="1563009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17448" y="1563009"/>
            <a:ext cx="2465519" cy="2459823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1401243" y="3336168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079439" y="3336168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466032" y="3336168"/>
            <a:ext cx="1368351" cy="146042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757636" y="3336168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7981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使用前应检查负压吸引器的性能是否正常，确保无漏气、漏油、堵塞等现象。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586178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根据需要选择合适的吸头和吸管，避免使用过粗或过细的吸管，以免影响吸力。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264374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使用时应保持吸管通畅，避免出现弯曲、折叠等现象，同时应根据需要调节负压大小。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8942570" y="5054414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使用后应及时清洗和消毒吸头、吸管等部件，避免交叉感染。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431442" y="3725383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111824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790020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468217" y="3725383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负压吸引器的使用注意事项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吸痰技术操作流程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评估病人是否需要吸痰，了解病人病情、意识状态、呼吸道情况等。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评估病人情况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准备用物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08" r="1670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解释告知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3958" b="395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准备负压吸引器、吸痰管、手套、治疗碗、生理盐水等所需物品。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向病人及家属解释吸痰的必要性及操作过程，取得理解和配合。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吸痰前的准备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洗手、戴手套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清洁双手，穿戴手套。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连接吸引器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将吸引器与吸痰管连接，确保密封良好。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调节负压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根据病人情况调节负压，一般成人吸痰负压为40-53.3kPa，儿童为20-40kPa。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插入吸痰管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将吸痰管轻轻插入咽喉部，刺激病人咳嗽，以便将痰液排出。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慢慢旋转吸痰管，边刺激边吸引，注意观察病人反应和痰液情况。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退出吸痰管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吸痰完成后，慢慢将吸痰管退出，并清洁病人面部。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吸痰操作步骤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用生理盐水棉球擦拭病人的口鼻部，保持呼吸道通畅。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清洁口腔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观察病人是否有不适症状，及时处理。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观察病人反应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清洗并消毒吸痰管和吸引器，整理用物。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整理用物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吸痰后的处理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https://d.book118.com/937132031035006030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2024-09-01T18:41:50.044</cp:lastPrinted>
  <dcterms:created xsi:type="dcterms:W3CDTF">2024-09-01T10:41:50Z</dcterms:created>
  <dcterms:modified xsi:type="dcterms:W3CDTF">2024-09-01T10:41:51Z</dcterms:modified>
</cp:coreProperties>
</file>