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3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1769ED1-E83F-4FF5-8F8E-DA04565B69A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79680-18D2-4AA2-B848-0B9331ECD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E2711-3169-4D7A-893A-AA1761327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0B2C8-A668-49EE-8159-5A8BD08FF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3A6A7-D667-4283-B869-8D564341C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EA3CDD-D24A-4982-AA55-85BF2E1D3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35FBD5-3250-4CA6-95C2-092361E57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E52337-7E93-4DBD-B73C-150B72110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51ABE-7A9C-4203-A089-7A545A47D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A44A8-432E-41E7-B254-08EC6329C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FB9B1-D8B2-46FB-A569-2D3E7E894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24A85-57A1-401C-8909-163EA288D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81F3BFD-B451-42B4-B284-25E6137E7F8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B1D1840-BD5E-4450-9507-7B5FC1F5FD5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3203113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行业工作计划的领导力和管理能力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引言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领导力在行业工作计划中的作用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管理能力在行业工作计划中的应用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结论与展望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其他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行业工作计划的重要性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通过计划调度资源，提高工作效率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合理分配资源，提升企业竞争力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为企业未来发展指明方向和目标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指导方向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101412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领导力和管理能力的定义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激励团队达成共同目标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领导力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647460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有效地组织和协调资源实现目标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647532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管理能力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7612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领导力侧重愿景和激励，管理能力侧重执行和控制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联系和区别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894276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领导力在设定愿景和激励团队方面，管理能力在资源管理和执行计划方面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89427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应用场景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https://d.book118.com/937132031131006054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行业工作计划的领导力和管理能力</vt:lpstr>
      <vt:lpstr>目录</vt:lpstr>
      <vt:lpstr>第1章 引言</vt:lpstr>
      <vt:lpstr>行业工作计划的重要性</vt:lpstr>
      <vt:lpstr>领导力和管理能力的定义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2024-09-29T00:29:42.060</cp:lastPrinted>
  <dcterms:created xsi:type="dcterms:W3CDTF">2024-09-28T16:29:42Z</dcterms:created>
  <dcterms:modified xsi:type="dcterms:W3CDTF">2024-09-28T16:29:44Z</dcterms:modified>
</cp:coreProperties>
</file>