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EEA41-099F-438F-9B6B-3A563541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BCA55-6C5D-4271-BF2D-67EBBEC4D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7467B-FECB-46BD-8D9D-61509FD68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C6FAA-6E8E-4AC7-A345-57E7ED172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C99F8-1790-4848-8907-B37035A8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C4829D-B25A-4767-BE38-6FA8303F6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C30DD1-2891-441D-B28C-95DA2691E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0E51F-D19C-49AD-A1EC-84DA6127B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A6D61-9AC2-4766-A003-DF8FBC357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2746F-DC96-42A5-A2D3-0397AD2F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B056B-3D77-440E-94B5-B6B4777F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404015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优秀学生上台演讲稿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学术成就展示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领导力与团队协作体现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个人品质与特长展示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面对挑战与困难的态度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对未来的展望与计划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开场与自我介绍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尊敬的老师、亲爱的同学们，大家好！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首先，我要感谢学校给我这个机会，让我能够站在这里与大家分享我的经验和心得。同时，也要感谢在座的每一位老师和同学，是你们的支持和鼓励让我变得更加自信和勇敢。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问候与感谢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大家好，我是XXX，来自XX年级XX专业。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姓名、年级、专业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方面，我积极参与各种学术竞赛和科研项目，不断提升自己的学术素养和科研能力。在社团方面，我加入了多个学生组织，担任过学生会干部和社团负责人等职务，积累了丰富的团队合作和组织管理经验。在实践方面，我积极参加各种社会实践活动和志愿服务活动，锻炼了自己的实践能力和社会责任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学术、社团、实践经历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今天，我想和大家分享的主题是“如何成为一名优秀的学生”。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在接下来的演讲中，我将从学习态度、学习方法、时间管理、团队协作等方面，分享一些我认为对于成为优秀学生非常重要的经验和心得。希望我的分享能够对大家有所启发和帮助。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内容概述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演讲主题概述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学术成就展示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我始终保持高度的学习热情和认真的学习态度，不断追求进步。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刻苦学习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我合理安排学习时间，努力提高学习效率，确保每门课程都得到充分准备。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遇到难题时，我勇于向老师请教，与同学探讨，共同解决问题。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优秀成绩背后的努力与付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我积极参加各类学术竞赛，如数学、物理、化学等，多次获得优异成绩。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竞赛获奖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由于在学校表现突出，我荣获了“三好学生”、“优秀学生干部”等荣誉称号。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荣誉称号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我获得了英语四六级证书、计算机等级证书等，证明了我的学术能力和综合素质。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证书展示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获奖经历及荣誉证书展示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课外学术活动参与情况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科研项目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我积极参与学校的科研项目，与导师一起进行学术研究，积累了丰富的科研经验。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学术讲座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我经常参加各类学术讲座和研讨会，拓宽视野，增长见识。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我积极与国内外同行进行学术交流，分享研究成果和经验，不断提高自己的学术水平。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领导力与团队协作体现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作为班长，我积极组织班级活动，协调同学关系，促进班级和谐。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833" r="18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在学生会中，我担任主席一职，负责策划和组织学校的大型活动，如运动会、文艺晚会等。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学生会主席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我担任学校志愿者协会的负责人，组织同学们参与各类志愿服务活动，传递正能量。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志愿者协会负责人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在班级或学校担任的职务及贡献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我加入过学校的社会实践团队，参与过多次社会实践活动，如支教、环保宣传等。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学科竞赛团队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我参与过数学、物理等学科的竞赛团队，与队友们共同学习、讨论，取得了优异的成绩。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创新创业团队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我参与过学校的创新创业团队，与团队成员一起探讨创业计划，积累了丰富的创业经验。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组织或参与的团队项目经验分享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https://d.book118.com/937134040156006046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2024-09-22T04:44:42.074</cp:lastPrinted>
  <dcterms:created xsi:type="dcterms:W3CDTF">2024-09-21T20:44:42Z</dcterms:created>
  <dcterms:modified xsi:type="dcterms:W3CDTF">2024-09-21T20:44:44Z</dcterms:modified>
</cp:coreProperties>
</file>