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8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tags" Target="tags/tag49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85711-440F-4DC2-B7B8-70838FDB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5792D-AE8B-471A-9B4B-FD84738D9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8B340-A687-40BE-B854-E11F652EB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F6265-932C-402C-84DD-E6F4B9B36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F9F2E-EB57-4CA4-AA83-9CA1AAD29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ED891-112C-4F4C-9076-10CD5B3E1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86C6C3-AECB-48F3-B060-5823FADA2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D8252-518B-4A7D-813E-EC07D2C9A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2204D-273E-4F85-9224-3E2D87982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900C9-27D3-4A7F-87C7-F2B2B4667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13F04-61BD-46B5-877C-166D99ED8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30" Type="http://schemas.openxmlformats.org/officeDocument/2006/relationships/tags" Target="../tags/tag417.xml" /><Relationship Id="rId31" Type="http://schemas.openxmlformats.org/officeDocument/2006/relationships/tags" Target="../tags/tag418.xml" /><Relationship Id="rId32" Type="http://schemas.openxmlformats.org/officeDocument/2006/relationships/tags" Target="../tags/tag419.xml" /><Relationship Id="rId33" Type="http://schemas.openxmlformats.org/officeDocument/2006/relationships/tags" Target="../tags/tag420.xml" /><Relationship Id="rId34" Type="http://schemas.openxmlformats.org/officeDocument/2006/relationships/tags" Target="../tags/tag421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22.xml" /><Relationship Id="rId4" Type="http://schemas.openxmlformats.org/officeDocument/2006/relationships/tags" Target="../tags/tag423.xml" /><Relationship Id="rId5" Type="http://schemas.openxmlformats.org/officeDocument/2006/relationships/tags" Target="../tags/tag424.xml" /><Relationship Id="rId6" Type="http://schemas.openxmlformats.org/officeDocument/2006/relationships/tags" Target="../tags/tag42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tags" Target="../tags/tag433.xml" /><Relationship Id="rId6" Type="http://schemas.openxmlformats.org/officeDocument/2006/relationships/tags" Target="../tags/tag43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tags" Target="../tags/tag442.xml" /><Relationship Id="rId6" Type="http://schemas.openxmlformats.org/officeDocument/2006/relationships/tags" Target="../tags/tag443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6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tags" Target="../tags/tag476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3404414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高中物理分层教学的实践研究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三、高中物理分层教学实践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五、结论与建议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二、分层教学的理论基础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四、高中物理分层教学的效果与问题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今的教育环境中，分层教学已经成为一个热门话题。由于学生的学习能力、背景和需求各不相同，因此，一种更为个性化、有针对性教学方法的需要变得日益迫切。高中物理作为一门对思维能力要求较高的学科，尤其需要进行分层教学。本次演示旨在探讨高中物理分层教学的实践研究，以期为提高教学质量和满足学生需求提供有益的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二、分层教学的理论基础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二、分层教学的理论基础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分层教学是一种基于学生个体差异的教学策略。其理论基础主要源于个体差异理论、掌握学习理论以及认知心理学理论。这些理论都强调了学生在学习能力、学习速度和认知风格等方面存在的差异，认为教学应该根据学生的个体差异进行分层，以满足不同学生的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三、高中物理分层教学实践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三、高中物理分层教学实践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在高中物理教学中实施分层教学，可以从以下几个方面进行实践：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1、学生分层：教师可以通过观察学生的学习表现、成绩和反馈，将学生分成不同的层次或小组。在分组过程中，应尊重学生的意愿，并尽可能使每个小组的成员构成合理。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三、高中物理分层教学实践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2、教学目标分层：针对不同层次的学生，教师应设定不同的教学目标。对于学习能力较强的学生，教学目标应注重拓展和深化知识；对于学习能力较弱的学生，教学目标应注重基础知识的掌握和巩固。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三、高中物理分层教学实践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教学方法分层：教学方法的分层是分层教学中最为关键的一环。对于高层级的学生，可以采用探究式教学，引导学生自主探究；对于低层级的学生，可以采用直观、形象的教学方式，帮助学生理解物理概念和规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三、高中物理分层教学实践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4、作业分层：作业的布置也应根据学生的层次进行区分。对于高层级的学生，可以布置一些具有挑战性和开放性的作业；对于低层级的学生，可以布置一些基础性的作业，帮助他们巩固基础知识。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三、高中物理分层教学实践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5、评价分层：评价是教学的重要环节，也是检验分层教学是否有效的重要手段。评价应采用多种方式进行，包括考试成绩、平时表现、作业完成情况等。对于不同层次的学生，评价的标准和方法也应有所区别。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四、高中物理分层教学的效果与问题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四、高中物理分层教学的效果与问题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实践研究，我们发现分层教学在高中物理教学中取得了一定的效果。首先，分层教学能够更好地满足学生的个性化需求，提高学生的学习积极性和主动性。其次，分层教学有助于提高教学质量，使所有学生都能在适合自己水平的层次上得到发展。此外，分层教学还有助于培养学生的自主学习能力和合作精神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四、高中物理分层教学的效果与问题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高中物理分层教学也存在一些问题。首先，分层的标准和依据可能存在主观性，导致分层的准确性受到质疑。其次，分层教学可能会给学生的心理带来一定的压力，特别是对于被分到较低层次的学生，可能会产生自卑感和挫败感。此外，分层教学对教师的要求更高，需要教师具备更高的教学水平和责任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五、结论与建议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五、结论与建议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的来说，高中物理分层教学是一种有益的尝试和实验，其成功与否取决于学生和教师的实际情况和教学环境。在实践中，我们应该不断探索和完善分层教学的实施方法和策略，以提高教学质量和满足学生需求。为了更好地实施分层教学，我们建议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五、结论与建议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1、完善学生分层机制：在分层的依据上，应综合考虑学生的成绩、能力、兴趣等多方面因素，避免单一依据的局限性。同时，应动态调整分层，以适应学生的学习变化。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五、结论与建议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2、加强心理辅导：对于因分层而产生负面情绪的学生，教师应给予及时的和心理辅导，帮助学生调整心态，积极面对挑战。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五、结论与建议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3、提高教师素质：实施分层教学需要教师具备较高的专业素养和教育智慧。教师应不断学习和研究分层教学的理论和方法，提高自身的教学水平和责任心。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https://d.book118.com/937134044146006033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21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高中物理分层教学的实践研究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2024-09-07T10:33:02.692</cp:lastPrinted>
  <dcterms:created xsi:type="dcterms:W3CDTF">2024-09-07T02:33:02Z</dcterms:created>
  <dcterms:modified xsi:type="dcterms:W3CDTF">2024-09-07T02:33:10Z</dcterms:modified>
</cp:coreProperties>
</file>