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1708D-9A51-46A0-A86E-557F3063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5124A-E313-4405-B2BD-5D5012D5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13C56-A467-4C23-9335-5B149ACB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3637C-D5E1-4923-B76C-CE34715A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D9647-21FB-4872-811E-275BD6714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0C96F-B294-4327-91E6-BEF1C51C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35494-5C3C-45DF-9329-2360ACD8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B9DAC-ECCD-460A-9454-59AE9135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BEA41-9FDC-481F-9B1D-25DD43C8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23BFA-19A0-40C6-A6C1-FEE16FDD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155A4-31D1-4E3F-B8CC-50850692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406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网络营销模拟实训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网络营销工具与技术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网络营销实施与执行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网络营销的未来趋势与挑战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5" b="2180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339" b="2233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覆盖面广、传播速度快、互动性强、成本低廉、个性化定制等。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通过网络营销的推广，能够增加品牌曝光度，提高品牌知名度和美誉度。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网络营销能够实现与客户之间的实时互动，更好地了解客户需求，提升客户体验。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网络营销能够突破传统销售模式的限制，拓展更广阔的销售市场和客户群体。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网络营销的成本相对较低，能够降低企业的营销成本，提高营销效率。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网络营销起源于20世纪90年代初的电子邮件营销。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随着互联网技术的不断发展和普及，网络营销逐渐演变为包括搜索引擎营销、社交媒体营销、内容营销等多种形式的多元化营销方式。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随着移动互联网的普及和人工智能技术的应用，网络营销将更加智能化、个性化和精准化。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产品策略是网络营销的核心，它涉及到产品的定位、特点、功能和优势等方面的规划和推广。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，需要明确产品的定位和目标客户群体，根据客户的需求和偏好来设计产品。其次，要突出产品的特点和功能，强调其优势和差异化，以吸引消费者的注意。同时，要注重产品的品质和可靠性，提高客户的信任度和忠诚度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价格策略是网络营销中非常重要的一环，它涉及到产品的定价、折扣、促销等方面的规划和执行。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，要根据市场需求、竞争状况和产品定位等因素来确定合理的定价策略。其次，要制定灵活的折扣和促销政策，以吸引消费者的购买欲望。同时，要关注价格与品质的平衡，避免因价格过高或过低而影响消费者的购买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渠道策略是网络营销中实现销售目标的关键，它涉及到产品的销售渠道、物流配送等方面的规划和实施。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要选择合适的销售渠道，如电商平台、自建官网等，以扩大产品的覆盖面和销售量。其次，要建立高效的物流配送体系，确保产品能够及时送达客户手中。同时，要关注渠道的多样性和灵活性，以应对市场的变化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促销策略是网络营销中提升销售业绩的重要手段，它涉及到产品的宣传、推广、活动等方面的规划和执行。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制定有效的宣传和推广计划，利用各种网络媒体和社交平台来提高产品的知名度和曝光率。其次，要策划各种促销活动，如限时折扣、满额赠品等，以吸引消费者的购买意愿。同时，要注重促销活动的创意性和互动性，以提高消费者的参与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品牌策略是网络营销中塑造企业形象和品牌价值的关键，它涉及到品牌定位、形象塑造、口碑营销等方面的规划和实施。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品牌的定位和核心价值，以树立独特的品牌形象和认知度。其次，要注重品牌的视觉识别系统，包括标志、字体、色彩等元素的设计和应用。同时，要加强口碑营销和品牌传播的力度，通过客户评价、社交媒体等渠道来提高品牌的知名度和美誉度。此外，还要关注品牌的持续创新和发展，以应对市场的变化和挑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网络营销工具与技术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与其他网站建立外部链接，提高网站权威性和排名。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创建高质量、独特的内容，满足用户需求，提高搜索引擎排名。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确保网站导航、URL结构和标签使用符合搜索引擎最佳实践。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通过优化网站结构和内容，提高网站在搜索引擎结果页的排名，从而吸引更多潜在客户。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分析目标受众的搜索行为，确定与业务相关的关键词。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根据目标受众和业务需求，选择合适的社交媒体平台。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利用社交媒体平台进行品牌宣传、内容营销和客户关系管理，吸引目标受众并促进互动。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制定定期发布的内容计划，包括文字、图片、视频等多种形式。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跟踪社交媒体表现，优化内容策略以提高效果。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及时回复用户评论和问题，建立良好的客户关系。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通过发送定制的电子邮件消息来与现有和潜在客户保持联系，促进销售和品牌知名度。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定期发送邮件并进行效果跟踪，优化邮件策略。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发送与跟踪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通过提供有价值的内容吸引用户订阅。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订阅者获取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创建吸引人的邮件主题和内容，包括文本、图片和链接。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根据用户行为和偏好对邮件进行分组和个性化定制。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分组与个性化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制定内容创建计划，确保内容的定期更新和发布。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通过创建有价值的、与业务相关的内容来吸引潜在客户，提高品牌知名度和信誉。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根据目标受众和业务需求，选择适合的内容类型，如博客文章、视频、电子书等。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将内容发布到多个渠道，如网站、社交媒体、电子邮件等，以扩大覆盖面。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跟踪内容营销的效果，包括流量、转化率和品牌知名度等指标。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https://d.book118.com/937134064055006042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2024-09-15T15:55:24.240</cp:lastPrinted>
  <dcterms:created xsi:type="dcterms:W3CDTF">2024-09-15T07:55:24Z</dcterms:created>
  <dcterms:modified xsi:type="dcterms:W3CDTF">2024-09-15T07:55:26Z</dcterms:modified>
</cp:coreProperties>
</file>