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0156C-EDE8-4BFA-9F58-013BB1F65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90F7F-8B47-4540-8548-46742BC36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49C35-2966-40A4-9819-84DE80084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ECF7D-9D9C-4FFD-989F-9F1539043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E51774-285F-4B06-B62A-73855E62A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3CA7E0-EF55-4F1A-BA0F-E84CBBF1F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CDD928-2CAF-412A-BC44-C81EE3BAE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FE712-7DED-449A-AF7C-44A9F85F3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3FBC1-E684-4550-97FB-A29179849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D7235-9466-44B2-AEA1-8FA173F62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F5062-D76A-4C2A-9225-113DF2A5B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3410402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办公楼地震演练应急预案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办公楼地震风险评估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办公楼地震应急预案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办公楼地震演练计划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办公楼地震应急演练实施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办公楼地震应急预案改进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制定办公楼地震演练应急预案，旨在提高员工在地震发生时的应对能力，减少人员伤亡和财产损失。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地震是一种常见的自然灾害，具有不可预测性。为了确保员工在地震发生时能够迅速、有序地撤离，制定应急预案至关重要。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为应对突发事件而预先制定的计划和措施，包括应急组织、通讯联络、应急救援、医疗救护、现场管制等方面。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疏散演练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模拟地震发生时，组织人员有序撤离建筑物，到达安全地点的过程。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地震是由于地球内部应力积累到一定程度后突然释放，导致地面震动的一种自然现象。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办公楼地震风险评估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识别潜在地震风险源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对办公楼周围地质环境进行调查，了解是否存在地震活动断裂带、火山等潜在地震风险源。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识别建筑结构类型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了解办公楼建筑结构类型，如钢筋混凝土结构、钢结构等，评估其对地震的抵抗能力。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识别历史地震记录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收集办公楼所在地区历史地震记录，了解该地区地震活动情况。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地震风险识别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分析地震发生概率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根据地质调查和历史地震记录，分析办公楼所在地区地震发生的概率。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分析地震影响范围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评估不同等级地震可能影响的范围，以及可能对办公楼造成的破坏程度。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分析人员疏散路径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规划办公楼内人员疏散路径，确保在地震发生时能够快速、安全地撤离。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地震风险分析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根据地震风险识别和分析结果，将办公楼的地震风险等级划分为低、中、高三个等级。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确定地震风险等级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针对不同等级的地震风险，制定相应的应对措施，包括应急预案、人员疏散、物资储备等。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定期对办公楼地震风险进行重新评估，并根据实际情况更新应急预案。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定期评估与更新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地震风险评价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办公楼地震应急预案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负责全面协调和指挥应急工作，包括启动应急预案、调配资源、信息发布等。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应急指挥部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负责实施现场救援，包括搜救被困人员、处理紧急医疗情况等。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救援小组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负责组织办公楼内的员工和人员进行安全疏散，维护疏散秩序。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疏散小组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负责提供应急物资和后勤保障，确保应急工作的顺利进行。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后勤保障小组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应急组织与职责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321" r="2232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应急资源保障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储备必要的救援物资，如急救包、照明设备、防护用品等。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确保应急指挥部和各小组之间通讯畅通，以便及时传递信息和协调工作。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根据实际情况，准备必要的救援车辆和设备，以便快速响应和实施救援。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与附近医疗机构建立联系，确保在需要时能够及时获得医疗救助。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物资储备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通讯设备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救援车辆和设备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医疗资源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建立有效的地震预警系统，及时发布地震预警信息，以便办公楼内的人员及时采取应对措施。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在接收到地震预警信息后，启动紧急疏散程序，组织办公楼内的人员按照规定的疏散路线有序撤离。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紧急疏散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救援小组迅速到达现场，开展搜救工作，及时救治伤员，并协助疏散小组维护秩序。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现场救援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应急指挥部负责协调相关部门进行后续处理工作，包括清点人员、检查办公楼设施等，确保恢复正常工作秩序。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后续处理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办公楼地震演练计划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https://d.book118.com/937134104020006031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2024-09-03T03:10:30.087</cp:lastPrinted>
  <dcterms:created xsi:type="dcterms:W3CDTF">2024-09-02T19:10:30Z</dcterms:created>
  <dcterms:modified xsi:type="dcterms:W3CDTF">2024-09-02T19:10:32Z</dcterms:modified>
</cp:coreProperties>
</file>