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5FF11-42B1-47BF-8784-1AFD808AA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5C967-2D1B-42F4-85F3-00B4BD6CA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79B32-9BDA-4BA7-86F7-036621E6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BE324-F8D3-4CE1-A0AC-A31D1407B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E453C-8E6E-4868-9734-04D16449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8FA1C-632D-47EF-A9FA-D3C5CB61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70912-0642-49D1-8DC9-B3BC15F7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6F418-688E-4CC0-9087-71E2F368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D0A8A-A2BD-453B-9859-E5317B96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4990-9678-4993-9A09-61F6BD958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C2878-5527-47E0-A24E-AD9887BE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4114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射线检测技术概述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钢结构射线检测设备与器材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钢结构射线检测标准与规范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射线检测技术概述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1" r="106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利用放射性物质发射的射线对物体进行穿透，通过检测透过物体的射线实现对物体内部的检测。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射线检测技术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不同物质对射线的吸收、散射和穿透能力不同，利用这一原理可以区分不同物质和结构。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穿透原理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射线检测技术的定义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35" b="28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16" r="3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射线检测技术的发展历程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20世纪初，射线检测技术开始应用于医学领域，随后逐渐扩展到工业无损检测领域。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20世纪中期，随着科技的发展，射线检测技术不断改进和完善，逐渐成为工业领域中重要的无损检测手段。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现代化阶段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随着计算机技术和数字化技术的发展，射线检测技术逐渐实现数字化和自动化，提高了检测效率和精度。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可分为X射线检测、γ射线检测、中子射线检测等。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可分为实时成像检测、表面缺陷检测、结构完整性检测等。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可分为金属材料检测、非金属材料检测、复合材料检测等。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根据检测对象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射线检测技术的分类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11" r="891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射线检测是一种无损检测方法，通过利用放射性物质发射的射线对物体进行穿透，并在穿透过程中与物质相互作用产生不同的物理和化学效应，从而检测物体的内部结构和缺陷。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射线检测的基本原理基于物质对射线的吸收、散射和衰减等特性，通过测量穿透后的射线强度或透过物体的射线能量，可以推断出物体的内部结构和缺陷情况。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射线检测的基本原理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的射线检测通常采用X射线和γ射线两种方法。X射线检测利用X射线机发出X射线对钢结构进行穿透和成像，适用于检测较厚的钢材和对接焊缝等。γ射线检测则利用放射性物质发出的γ射线进行检测，适用于检测薄板和角焊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在进行射线检测时，需要选择合适的检测参数，如曝光时间、管电压、管电流等，以确保获得高质量的图像和准确的检测结果。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钢结构的射线检测方法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射线检测具有较高的检测精度和可靠性，能够清晰地显示物体的内部结构和缺陷，适用于各种材质和厚度的钢结构。此外，射线检测具有非破坏性和无损检测的特点，不会对被检测物体造成损伤。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射线检测需要使用放射性物质，存在一定的安全风险和防护要求，需要采取相应的安全措施和防护措施。此外，射线检测的成本较高，操作较为复杂，需要专业的操作人员和技术支持。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射线检测的优缺点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钢结构射线检测设备与器材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射线检测设备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用于产生X射线，是进行射线检测的主要设备。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利用加速带电粒子来产生射线，通常用于大型结构的检测。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利用放射性同位素产生的伽马射线进行检测。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一种三维检测设备，能够获取物体的内部结构和缺陷。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加速器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伽马射线机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工业CT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71" r="15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用于记录射线的穿透和衰减，是传统的检测方法。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数字化检测设备，可以将胶片上的信息转化为数字信号。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CR和DR探测器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包括铅衣、铅帽、铅眼镜等，用于保护工作人员免受辐射伤害。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铅防护用品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用于胶片的处理和成像。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暗盒与显影剂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射线检测器材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https://d.book118.com/937134114116006050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2024-09-23T05:04:22.403</cp:lastPrinted>
  <dcterms:created xsi:type="dcterms:W3CDTF">2024-09-22T21:04:22Z</dcterms:created>
  <dcterms:modified xsi:type="dcterms:W3CDTF">2024-09-22T21:04:24Z</dcterms:modified>
</cp:coreProperties>
</file>