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99E11-ADA4-4C1C-87DA-DDAEC758F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77974-1887-4F86-A55B-3DFD448E5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7A02C-ACEB-49FD-B137-5C749584E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1B86A-1B7A-46F8-BA66-C3E2FA596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EDBFE-D8FC-47BF-91CA-42C2D26BC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06CCEA-060C-4177-8465-FEFE32943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D96A4-02C1-40F3-9E75-4798877F4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20104-BEB9-41FC-BFEF-A6F5DEA79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EEBDD-3A96-423B-B574-AC034079A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4DE38-38E8-4183-A11F-A6D05F215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AC8A1-322D-4756-88BB-A7AFC5F1F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40035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慢性肾衰护理PPT课件\n## 1.慢性肾衰的基本概念与病因\n### 1.1慢性肾衰的定义与分类\n### 1.2慢性肾衰的发病原因\n### 1.3慢性肾衰的病理生理机制\n## 2.慢性肾衰的临床表现与诊断\n### 2.1慢性肾衰的临床症状\n### 2.2慢性肾衰的实验室检查\n### 2.3慢性肾衰的诊断与分期\n## 3.慢性肾衰的护理评估与干预\n### 3.1慢性肾衰患者的护理评估\n### 3.2慢性肾衰患者的护理干预\n### 3.3慢性肾衰患者的心理护理\n## 4.慢性肾衰的并发症预防与护理\n### 4.1慢性肾衰患者的水电解质紊乱预防与护理\n### 4.2慢性肾衰患者的贫血预防与护理\n### 4.3慢性肾衰患者的感染预防与护理\n## 5.慢性肾衰患者的药物治疗与护理\n### 5.1慢性肾衰患者药物治疗原则与方案\n### 5.2慢性肾衰患者药物治疗的护理配合\n### 5.3慢性肾衰患者药物治疗的副作用观察与护理\n## 6.慢性肾衰患者的营养管理与护理\n### 6.1慢性肾衰患者的营养需求与评估\n### 6.2慢性肾衰患者的营养支持与护理\n### 6.3慢性肾衰患者的饮食指导与教育\n## 7.慢性肾衰患者的康复与生活质量改善\n### 7.1慢性肾衰患者的康复护理\n### 7.2慢性肾衰患者的生活质量评估与改善\n### 7.3慢性肾衰患者的健康教育与健康促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慢性肾衰护理PPT课件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慢性肾衰的基本概念与病因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慢性肾衰的定义与分类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慢性肾衰的定义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肾脏功能逐渐减退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持续时间超过3个月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肾小球滤过率（GFR）降低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慢性肾衰的分类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根据病因分类：原发性、继发性、遗传性等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根据肾功能分期：1-5期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原发性肾小球肾炎</a:t>
                </a:r>
                <a:endParaRPr/>
              </a:p>
            </p:txBody>
          </p:sp>
          <p:sp>
            <p:nvSpPr>
              <p:cNvPr id="2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膜性肾小球肾炎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膜增生性肾小球肾炎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局灶节段性肾小球硬化</a:t>
                </a:r>
                <a:endParaRPr/>
              </a:p>
            </p:txBody>
          </p:sp>
        </p:grpSp>
        <p:grpSp>
          <p:nvGrpSpPr>
            <p:cNvPr id="28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代谢性疾病</a:t>
                </a:r>
                <a:endParaRPr/>
              </a:p>
            </p:txBody>
          </p:sp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肥胖相关性肾病</a:t>
                </a:r>
                <a:endParaRPr/>
              </a:p>
            </p:txBody>
          </p:sp>
        </p:grpSp>
        <p:grpSp>
          <p:nvGrpSpPr>
            <p:cNvPr id="29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自身免疫性疾病</a:t>
                </a:r>
                <a:endParaRPr/>
              </a:p>
            </p:txBody>
          </p:sp>
          <p:sp>
            <p:nvSpPr>
              <p:cNvPr id="29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系统性红斑狼疮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IGA肾病</a:t>
                </a:r>
                <a:endParaRPr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慢性肾衰的发病原因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肾脏损伤与修复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肾脏缺血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肾功能减退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肾小球滤过率降低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尿浓缩功能减退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肾脏内分泌功能受损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慢性肾衰的病理生理机制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慢性肾衰的临床表现与诊断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慢性肾衰的临床症状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1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眼睑水肿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四肢水肿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胸腔、腹腔积液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尿量改变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夜尿增多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尿量减少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无尿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贫血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3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恶心、呕吐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代谢性酸中毒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尿毒症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慢性肾衰的实验室检查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4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尿液检查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白细胞尿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血生化检查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肌酐（Cr）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尿素氮（BUN）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钙、磷代谢紊乱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肾脏功能检查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肾小球滤过率（GFR）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尿浓缩功能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肾脏内分泌功能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7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58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9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60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362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排除其他肾脏疾病</a:t>
                </a:r>
                <a:endParaRPr/>
              </a:p>
            </p:txBody>
          </p:sp>
        </p:grpSp>
        <p:grpSp>
          <p:nvGrpSpPr>
            <p:cNvPr id="365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3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根据肾小球滤过率（GFR）   1期：GFR &gt; 90 ml/min/1.73 m²
  2期：GFR 60-89 ml/min/1.73 m²
  3期：GFR 30-59 ml/min/1.73 m²
  4期：GFR 15-29 ml/min/1.73 m²
  5期：GFR &lt; 15 ml/min/1.73 m²</a:t>
                </a:r>
                <a:endParaRPr/>
              </a:p>
            </p:txBody>
          </p:sp>
        </p:grpSp>
      </p:grpSp>
      <p:sp>
        <p:nvSpPr>
          <p:cNvPr id="3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慢性肾衰的诊断与分期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慢性肾衰的护理评估与干预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一般状况评估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肾功能评估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肾小球滤过率（GFR）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尿量、尿蛋白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肌酐（Cr）、尿素氮（BUN）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水电解质紊乱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慢性肾衰患者的护理评估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</p:txBody>
          </p:sp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</a:t>
                </a:r>
                <a:endParaRPr/>
              </a:p>
            </p:txBody>
          </p:sp>
        </p:grpSp>
        <p:grpSp>
          <p:nvGrpSpPr>
            <p:cNvPr id="3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药物护理配合</a:t>
                </a:r>
                <a:endParaRPr/>
              </a:p>
            </p:txBody>
          </p:sp>
          <p:sp>
            <p:nvSpPr>
              <p:cNvPr id="3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药物治疗护理</a:t>
                </a:r>
                <a:endParaRPr/>
              </a:p>
            </p:txBody>
          </p:sp>
          <p:sp>
            <p:nvSpPr>
              <p:cNvPr id="3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水电解质紊乱预防与护理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贫血预防与护理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感染预防与护理</a:t>
                </a:r>
                <a:endParaRPr/>
              </a:p>
            </p:txBody>
          </p:sp>
          <p:sp>
            <p:nvSpPr>
              <p:cNvPr id="4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并发症护理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慢性肾衰患者的护理干预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心理状况评估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情绪波动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心理护理措施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家庭与社会支持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慢性肾衰患者的心理护理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慢性肾衰的并发症预防与护理</a:t>
            </a:r>
            <a:endParaRPr/>
          </a:p>
        </p:txBody>
      </p:sp>
      <p:sp>
        <p:nvSpPr>
          <p:cNvPr id="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慢性肾衰患者的水电解质紊乱预防与护理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限制钠、钾、磷摄入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遵医嘱调整药物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定期检查电解质</a:t>
                </a:r>
                <a:endParaRPr/>
              </a:p>
            </p:txBody>
          </p:sp>
          <p:pic>
            <p:nvPicPr>
              <p:cNvPr id="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endParaRPr/>
              </a:p>
            </p:txBody>
          </p:sp>
          <p:pic>
            <p:nvPicPr>
              <p:cNvPr id="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https://d.book118.com/937140035066006042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慢性肾衰护理PPT课件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2024-09-15T17:58:56.653</cp:lastPrinted>
  <dcterms:created xsi:type="dcterms:W3CDTF">2024-09-15T09:58:56Z</dcterms:created>
  <dcterms:modified xsi:type="dcterms:W3CDTF">2024-09-15T09:58:58Z</dcterms:modified>
</cp:coreProperties>
</file>