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B8EC5-E031-4B7D-909E-6B7E6CAEB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1D378D-70D2-4414-AFB1-D7110552D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F5E75-9314-4E05-A6C4-F9900AB45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A670EF-098F-4EF9-A578-56B4D7124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A46B94-CF18-45A5-83E8-76C9D82EE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D67BB6-1565-41F2-AB09-B70D8323F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94150A-56F6-4E57-A56F-17EF730FC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62798E-9F4D-408F-9DB1-F5DE7ECB4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26BF24-FE2A-4072-8034-641C1DFD5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0B00F-77AE-4446-93FB-4DC8204B4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5BB72-114F-4FC9-A62C-7B61F8B54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4011312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环境卫生对传染病防控的影响与应对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环境卫生与传染病的关系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环境卫生对传染病防控的作用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应对传染病的环境卫生策略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环境卫生在传染病防控中的实践案例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揭示环境卫生与传染病防控的密切关系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通过分析环境卫生状况对传染病传播的影响，阐明改善环境卫生在防控传染病中的重要作用。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应对全球公共卫生挑战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当前，全球面临多重传染病的威胁，通过探讨环境卫生对传染病防控的影响，为制定有效应对策略提供科学依据。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875" r="587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传染病对人类生命健康造成严重威胁，加强传染病防控是维护公共卫生安全、保障人民生命健康的必要措施。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保护人类生命健康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传染病的爆发和传播不仅影响人民健康，还会对社会稳定和经济发展造成重大冲击，因此，加强传染病防控对于维护社会稳定和促进经济发展具有重要意义。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维护社会稳定和经济发展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全球卫生治理体系的完善需要各国共同努力，通过加强传染病防控合作，推动全球卫生治理体系朝着更加公正、合理、有效的方向发展。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推动全球卫生治理体系完善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传染病防控的重要性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环境卫生与传染病的关系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水源、土壤和空气污染可以增加病原体和传播媒介的滋生，从而增加传染病的发生和传播风险。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083" r="7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公共设施卫生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05" r="1750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居住条件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不良的公共设施卫生条件，如公共厕所、垃圾堆积等，可能成为病原体传播的场所。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拥挤、潮湿、通风不良的居住条件有利于病原体的存活和传播，增加感染风险。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环境卫生对传染病的影响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17" b="29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水传播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食物传播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传染病在环境中的传播途径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病原体通过飞沫、尘埃等悬浮在空气中，人们通过呼吸吸入而感染。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病原体污染食物，人们通过摄入污染食物而感染。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病原体污染水源，人们通过饮用或接触污染水而感染。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病原体存在于患者或携带者的体表或排泄物中，人们通过接触而感染。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环境卫生改善可以降低传染病的发病率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通过改善环境卫生条件，消除病原体和传播媒介的滋生场所，可以降低传染病的发病率。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传染病防控需要环境卫生的支持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传染病的防控措施，如隔离、消毒等，需要良好的环境卫生条件作为支持，以确保措施的有效实施。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环境卫生与传染病防控相互促进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加强环境卫生管理，提高公众对环境卫生的认识和重视程度，有助于推动传染病的防控工作；同时，有效的传染病防控措施也可以减少病原体在环境中的传播，从而改善环境卫生状况。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环境卫生与传染病的互动关系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环境卫生对传染病防控的作用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333" r="13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公共场所卫生管理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加强对公共场所如学校、医院、交通工具等的卫生管理，保持环境清洁，减少病原体传播机会。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通过有效的垃圾分类、收集和处理，减少病原体滋生和传播的环境。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污水治理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建立完善的污水收集和处理系统，避免污水对环境造成污染，降低病原体传播风险。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改善环境卫生状况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疫情监测与报告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建立灵敏的疫情监测和报告机制，及时发现并控制传染源，切断传播途径。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消毒与灭菌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采用适当的消毒和灭菌方法，对环境和物品进行定期消毒处理，杀灭病原体。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个人防护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普及个人防护知识，如佩戴口罩、勤洗手、保持社交距离等，降低个人感染风险。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控制传染源和传播途径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https://d.book118.com/937140113126006042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2024-09-16T02:17:01.906</cp:lastPrinted>
  <dcterms:created xsi:type="dcterms:W3CDTF">2024-09-15T18:17:01Z</dcterms:created>
  <dcterms:modified xsi:type="dcterms:W3CDTF">2024-09-15T18:17:04Z</dcterms:modified>
</cp:coreProperties>
</file>