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42B02-B4A8-435D-98F2-F9C7D173D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F23DE-214F-4007-BB7F-DAE16ADA0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768F3-9E4B-48EA-98A6-BC201E867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55F7B-9E1D-4405-9340-844A2F7FF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52757D-C7F8-48F1-B8A4-E0B141E34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64DF63-DA6E-44FF-A371-BA95C12D0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EAB3BF-0F9A-475C-9895-AA40B98EB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CA4798-782B-4CC8-8D43-57BA467CA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D57F0-18B7-448F-8FAC-42BC846CA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94DF6-608E-47DF-B49F-BABFAF239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3DF81-EC21-4035-86AA-68A2DA60E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41163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唇裂伤护理查房PPT\n## 1.唇裂伤的基本概念与分类\n### 1.1唇裂伤的病因及发生率\n### 1.2唇裂伤的临床分类与分级\n### 1.3唇裂伤对患者生活的影响\n## 2.唇裂伤的诊断与治疗\n### 2.1唇裂伤的诊断方法\n### 2.2唇裂伤的治疗原则与方案\n### 2.3唇裂伤的术后护理与康复\n## 3.唇裂伤患者的护理评估\n### 3.1唇裂伤患者的全身评估\n### 3.2唇裂伤患者局部伤口评估\n### 3.3唇裂伤患者心理与社会评估\n## 4.唇裂伤患者的护理措施\n### 4.1唇裂伤患者的术前护理\n### 4.2唇裂伤患者术后的护理\n### 4.3唇裂伤患者的并发症预防与护理\n## 5.唇裂伤患者的健康教育\n### 5.1唇裂伤患者的基本健康教育\n### 5.2唇裂伤患者的饮食指导\n### 5.3唇裂伤患者的心理指导与康复\n## 6.唇裂伤护理查房的实践案例分析\n### 6.1唇裂伤护理查房案例分析\n### 6.2唇裂伤护理查房中的问题与讨论\n### 6.3唇裂伤护理查房的经验与启示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唇裂伤护理查房PPT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唇裂伤的基本概念与分类</a:t>
            </a:r>
            <a:endParaRPr/>
          </a:p>
        </p:txBody>
      </p:sp>
      <p:sp>
        <p:nvSpPr>
          <p:cNvPr id="1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唇裂伤的病因及发生率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遗传因素：家族史、遗传基因等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环境因素：药物、化学物质、病毒感染等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营养因素：营养不良、缺乏维生素等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全球范围内：每1000名新生儿中约有1-2名唇裂患者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不同地区发生率有所不同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男女性别比例：男性略高于女性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临床分类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唇裂：单纯性唇裂、复杂性唇裂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腭裂：单纯性腭裂、复杂性腭裂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唇腭裂：同时存在唇裂和腭裂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根据裂隙程度：轻度、中度、重度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根据裂隙位置：上唇裂、下唇裂、侧唇裂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唇裂伤的临床分类与分级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8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29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30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31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33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3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吞咽功能受损：可能导致喂养困难、吸入性肺炎等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5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3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语言发育障碍：可能导致发音不清、语言发育迟缓等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7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3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面部美观受损：可能导致心理自卑、社交障碍等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9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40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口腔功能受限：可能导致咀嚼困难、牙齿排列不整等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唇裂伤对患者生活的影响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唇裂伤的诊断与治疗</a:t>
            </a:r>
            <a:endParaRPr/>
          </a:p>
        </p:txBody>
      </p:sp>
      <p:sp>
        <p:nvSpPr>
          <p:cNvPr id="2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唇裂伤的诊断方法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48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临床检查：观察唇部裂隙、评估裂隙程度等</a:t>
                </a:r>
                <a:endParaRPr/>
              </a:p>
            </p:txBody>
          </p:sp>
          <p:cxnSp>
            <p:nvCxnSpPr>
              <p:cNvPr id="252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3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6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影像学检查：X光、CT、MRI等，了解骨骼及软组织情况</a:t>
                </a:r>
                <a:endParaRPr/>
              </a:p>
            </p:txBody>
          </p:sp>
        </p:grpSp>
        <p:grpSp>
          <p:nvGrpSpPr>
            <p:cNvPr id="258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1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实验室检查：血常规、肝肾功能、内分泌检查等，评估患者整体状况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治疗原则</a:t>
                </a:r>
                <a:endParaRPr/>
              </a:p>
            </p:txBody>
          </p:sp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早期治疗：尽量在患儿3个月大时进行手术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个体化治疗：根据患者年龄、裂隙程度、合并症等因素制定治疗方案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综合治疗：手术、药物治疗、康复训练等多种方法相结合</a:t>
                </a:r>
                <a:endParaRPr/>
              </a:p>
            </p:txBody>
          </p:sp>
          <p:sp>
            <p:nvSpPr>
              <p:cNvPr id="2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治疗方案</a:t>
                </a:r>
                <a:endParaRPr/>
              </a:p>
            </p:txBody>
          </p:sp>
          <p:sp>
            <p:nvSpPr>
              <p:cNvPr id="2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手术方法：唇裂修补术、腭裂修补术、唇腭裂联合修补术等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药物治疗：抗生素、抗炎药、止痛药等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康复训练：语言训练、吞咽功能训练、心理辅导等</a:t>
                </a:r>
                <a:endParaRPr/>
              </a:p>
            </p:txBody>
          </p:sp>
          <p:sp>
            <p:nvSpPr>
              <p:cNvPr id="2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唇裂伤的治疗原则与方案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唇裂伤术后护理与康复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伤口护理：保持伤口清洁、预防感染、定期换药等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饮食护理：选择流质或半流质食物、避免刺激性食物等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休息与活动：保持安静、避免剧烈运动、适当活动以减轻肿胀等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康复训练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语言训练：进行语音训练、语言发育评估等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吞咽功能训练：进行吞咽功能评估、吞咽训练等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心理辅导：关注患者心理状况、进行心理疏导等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唇裂伤患者的护理评估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2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生命体征：体温、脉搏、呼吸、血压等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营养状况：体重、身高、头围、皮下脂肪厚度等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免疫系统：白细胞计数、淋巴细胞计数等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内分泌系统：血糖、甲状腺功能等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唇裂伤患者的全身评估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伤口情况：红肿、疼痛、渗出物、感染等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伤口愈合：愈合时间、瘢痕形成、色素沉着等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口腔功能：咀嚼、吞咽、发音等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唇裂伤患者局部伤口评估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心理状况：自卑、焦虑、抑郁等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社会支持：家庭、朋友、同事等的支持程度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4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社交能力：与人交往、沟通能力等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4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唇裂伤患者心理与社会评估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https://d.book118.com/937141163152006043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唇裂伤护理查房PPT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2024-09-17T21:08:20.613</cp:lastPrinted>
  <dcterms:created xsi:type="dcterms:W3CDTF">2024-09-17T13:08:20Z</dcterms:created>
  <dcterms:modified xsi:type="dcterms:W3CDTF">2024-09-17T13:08:22Z</dcterms:modified>
</cp:coreProperties>
</file>