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0" r:id="rId29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D2AAB64-960D-458B-BDA6-7AFB0BA91A2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7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7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7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8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8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8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89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92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3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6B0707-76A6-4917-8831-DA2047AAD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C2DC6-F9A8-42C4-9901-244EE816D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73695B-3468-492E-8155-25E945BC5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49309D-97E6-4363-8D84-219F87F25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84C312-FF2D-43D6-BB02-6094123FB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764D92-5835-4EF9-B802-817FD6AF6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9E8E33-2181-4269-8118-263B4FB3B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697EEA-243D-4215-B3D5-E0EEB66BE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FDE29-1FC5-4DFE-BE5F-09F318383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77F5F3-3547-4C35-A0CA-4C19F9099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5EFBDE-089F-47B4-BB24-5BA97F3D5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F146E20-F778-453B-B668-9684E30535B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6761580-1A67-4C43-B97B-F462E041DDA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142032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51"/>
          <p:cNvGrpSpPr/>
          <p:nvPr/>
        </p:nvGrpSpPr>
        <p:grpSpPr>
          <a:xfrm>
            <a:off x="300960" y="-382320"/>
            <a:ext cx="11160000" cy="2891160"/>
            <a:chOff x="300960" y="-382320"/>
            <a:chExt cx="11160000" cy="2891160"/>
          </a:xfrm>
        </p:grpSpPr>
        <p:sp>
          <p:nvSpPr>
            <p:cNvPr id="73" name="AutoShape 3"/>
            <p:cNvSpPr/>
            <p:nvPr/>
          </p:nvSpPr>
          <p:spPr>
            <a:xfrm>
              <a:off x="374400" y="-225720"/>
              <a:ext cx="11043360" cy="273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" name="Freeform 5"/>
            <p:cNvSpPr/>
            <p:nvPr/>
          </p:nvSpPr>
          <p:spPr>
            <a:xfrm>
              <a:off x="3621240" y="-245880"/>
              <a:ext cx="1428840" cy="2248560"/>
            </a:xfrm>
            <a:custGeom>
              <a:gdLst>
                <a:gd name="textAreaLeft" fmla="*/ 0 w 1428840"/>
                <a:gd name="textAreaRight" fmla="*/ 1429200 w 1428840"/>
                <a:gd name="textAreaTop" fmla="*/ 0 h 2248560"/>
                <a:gd name="textAreaBottom" fmla="*/ 2248920 h 2248560"/>
              </a:gdLst>
              <a:rect l="textAreaLeft" t="textAreaTop" r="textAreaRight" b="textAreaBottom"/>
              <a:pathLst>
                <a:path w="431" h="676">
                  <a:moveTo>
                    <a:pt x="229" y="676"/>
                  </a:moveTo>
                  <a:cubicBezTo>
                    <a:pt x="229" y="676"/>
                    <a:pt x="246" y="621"/>
                    <a:pt x="302" y="544"/>
                  </a:cubicBezTo>
                  <a:cubicBezTo>
                    <a:pt x="358" y="468"/>
                    <a:pt x="431" y="399"/>
                    <a:pt x="418" y="200"/>
                  </a:cubicBezTo>
                  <a:cubicBezTo>
                    <a:pt x="405" y="0"/>
                    <a:pt x="227" y="52"/>
                    <a:pt x="146" y="105"/>
                  </a:cubicBezTo>
                  <a:cubicBezTo>
                    <a:pt x="66" y="157"/>
                    <a:pt x="0" y="383"/>
                    <a:pt x="229" y="676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" name="Freeform 6"/>
            <p:cNvSpPr/>
            <p:nvPr/>
          </p:nvSpPr>
          <p:spPr>
            <a:xfrm>
              <a:off x="3628440" y="-245880"/>
              <a:ext cx="1378800" cy="2205360"/>
            </a:xfrm>
            <a:custGeom>
              <a:gdLst>
                <a:gd name="textAreaLeft" fmla="*/ 0 w 1378800"/>
                <a:gd name="textAreaRight" fmla="*/ 1379160 w 1378800"/>
                <a:gd name="textAreaTop" fmla="*/ 0 h 2205360"/>
                <a:gd name="textAreaBottom" fmla="*/ 2205720 h 2205360"/>
              </a:gdLst>
              <a:rect l="textAreaLeft" t="textAreaTop" r="textAreaRight" b="textAreaBottom"/>
              <a:pathLst>
                <a:path w="416" h="663">
                  <a:moveTo>
                    <a:pt x="217" y="663"/>
                  </a:moveTo>
                  <a:cubicBezTo>
                    <a:pt x="183" y="592"/>
                    <a:pt x="165" y="514"/>
                    <a:pt x="150" y="436"/>
                  </a:cubicBezTo>
                  <a:cubicBezTo>
                    <a:pt x="143" y="400"/>
                    <a:pt x="136" y="364"/>
                    <a:pt x="137" y="327"/>
                  </a:cubicBezTo>
                  <a:cubicBezTo>
                    <a:pt x="139" y="291"/>
                    <a:pt x="148" y="254"/>
                    <a:pt x="169" y="224"/>
                  </a:cubicBezTo>
                  <a:cubicBezTo>
                    <a:pt x="182" y="207"/>
                    <a:pt x="199" y="193"/>
                    <a:pt x="217" y="181"/>
                  </a:cubicBezTo>
                  <a:cubicBezTo>
                    <a:pt x="252" y="157"/>
                    <a:pt x="296" y="140"/>
                    <a:pt x="338" y="149"/>
                  </a:cubicBezTo>
                  <a:cubicBezTo>
                    <a:pt x="366" y="155"/>
                    <a:pt x="391" y="173"/>
                    <a:pt x="410" y="195"/>
                  </a:cubicBezTo>
                  <a:cubicBezTo>
                    <a:pt x="412" y="197"/>
                    <a:pt x="414" y="200"/>
                    <a:pt x="416" y="202"/>
                  </a:cubicBezTo>
                  <a:cubicBezTo>
                    <a:pt x="416" y="201"/>
                    <a:pt x="416" y="201"/>
                    <a:pt x="416" y="200"/>
                  </a:cubicBezTo>
                  <a:cubicBezTo>
                    <a:pt x="403" y="0"/>
                    <a:pt x="225" y="52"/>
                    <a:pt x="144" y="105"/>
                  </a:cubicBezTo>
                  <a:cubicBezTo>
                    <a:pt x="65" y="157"/>
                    <a:pt x="0" y="377"/>
                    <a:pt x="217" y="663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" name="Freeform 7"/>
            <p:cNvSpPr/>
            <p:nvPr/>
          </p:nvSpPr>
          <p:spPr>
            <a:xfrm>
              <a:off x="4502880" y="1367640"/>
              <a:ext cx="202320" cy="259920"/>
            </a:xfrm>
            <a:custGeom>
              <a:gdLst>
                <a:gd name="textAreaLeft" fmla="*/ 0 w 202320"/>
                <a:gd name="textAreaRight" fmla="*/ 202680 w 202320"/>
                <a:gd name="textAreaTop" fmla="*/ 0 h 259920"/>
                <a:gd name="textAreaBottom" fmla="*/ 260280 h 259920"/>
              </a:gdLst>
              <a:rect l="textAreaLeft" t="textAreaTop" r="textAreaRight" b="textAreaBottom"/>
              <a:pathLst>
                <a:path w="61" h="78">
                  <a:moveTo>
                    <a:pt x="10" y="74"/>
                  </a:moveTo>
                  <a:cubicBezTo>
                    <a:pt x="19" y="67"/>
                    <a:pt x="25" y="56"/>
                    <a:pt x="31" y="46"/>
                  </a:cubicBezTo>
                  <a:cubicBezTo>
                    <a:pt x="40" y="34"/>
                    <a:pt x="48" y="23"/>
                    <a:pt x="57" y="11"/>
                  </a:cubicBezTo>
                  <a:cubicBezTo>
                    <a:pt x="61" y="6"/>
                    <a:pt x="52" y="0"/>
                    <a:pt x="49" y="5"/>
                  </a:cubicBezTo>
                  <a:cubicBezTo>
                    <a:pt x="40" y="15"/>
                    <a:pt x="32" y="26"/>
                    <a:pt x="24" y="36"/>
                  </a:cubicBezTo>
                  <a:cubicBezTo>
                    <a:pt x="16" y="47"/>
                    <a:pt x="7" y="57"/>
                    <a:pt x="2" y="69"/>
                  </a:cubicBezTo>
                  <a:cubicBezTo>
                    <a:pt x="0" y="75"/>
                    <a:pt x="7" y="78"/>
                    <a:pt x="10" y="7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7" name="Freeform 8"/>
            <p:cNvSpPr/>
            <p:nvPr/>
          </p:nvSpPr>
          <p:spPr>
            <a:xfrm>
              <a:off x="4440960" y="1671120"/>
              <a:ext cx="48600" cy="78840"/>
            </a:xfrm>
            <a:custGeom>
              <a:gdLst>
                <a:gd name="textAreaLeft" fmla="*/ 0 w 48600"/>
                <a:gd name="textAreaRight" fmla="*/ 48960 w 48600"/>
                <a:gd name="textAreaTop" fmla="*/ 0 h 78840"/>
                <a:gd name="textAreaBottom" fmla="*/ 79200 h 78840"/>
              </a:gdLst>
              <a:rect l="textAreaLeft" t="textAreaTop" r="textAreaRight" b="textAreaBottom"/>
              <a:pathLst>
                <a:path w="15" h="24">
                  <a:moveTo>
                    <a:pt x="7" y="22"/>
                  </a:moveTo>
                  <a:cubicBezTo>
                    <a:pt x="10" y="19"/>
                    <a:pt x="11" y="16"/>
                    <a:pt x="12" y="12"/>
                  </a:cubicBezTo>
                  <a:cubicBezTo>
                    <a:pt x="13" y="9"/>
                    <a:pt x="15" y="6"/>
                    <a:pt x="14" y="3"/>
                  </a:cubicBezTo>
                  <a:cubicBezTo>
                    <a:pt x="14" y="1"/>
                    <a:pt x="12" y="0"/>
                    <a:pt x="10" y="1"/>
                  </a:cubicBezTo>
                  <a:cubicBezTo>
                    <a:pt x="7" y="2"/>
                    <a:pt x="5" y="6"/>
                    <a:pt x="4" y="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5"/>
                    <a:pt x="0" y="16"/>
                    <a:pt x="0" y="19"/>
                  </a:cubicBezTo>
                  <a:cubicBezTo>
                    <a:pt x="0" y="23"/>
                    <a:pt x="5" y="24"/>
                    <a:pt x="7" y="2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9600" bIns="396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8" name="Freeform 9"/>
            <p:cNvSpPr/>
            <p:nvPr/>
          </p:nvSpPr>
          <p:spPr>
            <a:xfrm>
              <a:off x="3743640" y="-28800"/>
              <a:ext cx="1415880" cy="2079000"/>
            </a:xfrm>
            <a:custGeom>
              <a:gdLst>
                <a:gd name="textAreaLeft" fmla="*/ 0 w 1415880"/>
                <a:gd name="textAreaRight" fmla="*/ 1416240 w 1415880"/>
                <a:gd name="textAreaTop" fmla="*/ 0 h 2079000"/>
                <a:gd name="textAreaBottom" fmla="*/ 2079360 h 2079000"/>
              </a:gdLst>
              <a:rect l="textAreaLeft" t="textAreaTop" r="textAreaRight" b="textAreaBottom"/>
              <a:pathLst>
                <a:path w="427" h="625">
                  <a:moveTo>
                    <a:pt x="270" y="0"/>
                  </a:moveTo>
                  <a:cubicBezTo>
                    <a:pt x="261" y="0"/>
                    <a:pt x="252" y="1"/>
                    <a:pt x="243" y="2"/>
                  </a:cubicBezTo>
                  <a:cubicBezTo>
                    <a:pt x="155" y="15"/>
                    <a:pt x="96" y="52"/>
                    <a:pt x="68" y="114"/>
                  </a:cubicBezTo>
                  <a:cubicBezTo>
                    <a:pt x="24" y="208"/>
                    <a:pt x="59" y="341"/>
                    <a:pt x="96" y="437"/>
                  </a:cubicBezTo>
                  <a:cubicBezTo>
                    <a:pt x="136" y="540"/>
                    <a:pt x="187" y="623"/>
                    <a:pt x="187" y="624"/>
                  </a:cubicBezTo>
                  <a:cubicBezTo>
                    <a:pt x="188" y="625"/>
                    <a:pt x="189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2" y="625"/>
                    <a:pt x="192" y="625"/>
                    <a:pt x="192" y="625"/>
                  </a:cubicBezTo>
                  <a:cubicBezTo>
                    <a:pt x="192" y="625"/>
                    <a:pt x="192" y="625"/>
                    <a:pt x="193" y="624"/>
                  </a:cubicBezTo>
                  <a:cubicBezTo>
                    <a:pt x="193" y="624"/>
                    <a:pt x="193" y="624"/>
                    <a:pt x="193" y="624"/>
                  </a:cubicBezTo>
                  <a:cubicBezTo>
                    <a:pt x="193" y="624"/>
                    <a:pt x="193" y="624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201" y="593"/>
                    <a:pt x="249" y="529"/>
                    <a:pt x="305" y="454"/>
                  </a:cubicBezTo>
                  <a:cubicBezTo>
                    <a:pt x="318" y="437"/>
                    <a:pt x="331" y="419"/>
                    <a:pt x="345" y="401"/>
                  </a:cubicBezTo>
                  <a:cubicBezTo>
                    <a:pt x="393" y="336"/>
                    <a:pt x="427" y="160"/>
                    <a:pt x="380" y="66"/>
                  </a:cubicBezTo>
                  <a:cubicBezTo>
                    <a:pt x="357" y="22"/>
                    <a:pt x="321" y="0"/>
                    <a:pt x="270" y="0"/>
                  </a:cubicBezTo>
                  <a:close/>
                  <a:moveTo>
                    <a:pt x="190" y="363"/>
                  </a:moveTo>
                  <a:cubicBezTo>
                    <a:pt x="190" y="363"/>
                    <a:pt x="190" y="363"/>
                    <a:pt x="190" y="363"/>
                  </a:cubicBezTo>
                  <a:cubicBezTo>
                    <a:pt x="190" y="363"/>
                    <a:pt x="190" y="363"/>
                    <a:pt x="190" y="363"/>
                  </a:cubicBezTo>
                  <a:cubicBezTo>
                    <a:pt x="189" y="363"/>
                    <a:pt x="188" y="364"/>
                    <a:pt x="188" y="365"/>
                  </a:cubicBezTo>
                  <a:cubicBezTo>
                    <a:pt x="186" y="366"/>
                    <a:pt x="157" y="404"/>
                    <a:pt x="146" y="437"/>
                  </a:cubicBezTo>
                  <a:cubicBezTo>
                    <a:pt x="145" y="439"/>
                    <a:pt x="146" y="440"/>
                    <a:pt x="148" y="441"/>
                  </a:cubicBezTo>
                  <a:cubicBezTo>
                    <a:pt x="149" y="442"/>
                    <a:pt x="151" y="441"/>
                    <a:pt x="152" y="439"/>
                  </a:cubicBezTo>
                  <a:cubicBezTo>
                    <a:pt x="161" y="414"/>
                    <a:pt x="182" y="383"/>
                    <a:pt x="190" y="373"/>
                  </a:cubicBezTo>
                  <a:cubicBezTo>
                    <a:pt x="185" y="482"/>
                    <a:pt x="186" y="577"/>
                    <a:pt x="187" y="610"/>
                  </a:cubicBezTo>
                  <a:cubicBezTo>
                    <a:pt x="153" y="552"/>
                    <a:pt x="0" y="274"/>
                    <a:pt x="74" y="117"/>
                  </a:cubicBezTo>
                  <a:cubicBezTo>
                    <a:pt x="101" y="58"/>
                    <a:pt x="156" y="22"/>
                    <a:pt x="238" y="9"/>
                  </a:cubicBezTo>
                  <a:cubicBezTo>
                    <a:pt x="233" y="25"/>
                    <a:pt x="228" y="42"/>
                    <a:pt x="224" y="61"/>
                  </a:cubicBezTo>
                  <a:cubicBezTo>
                    <a:pt x="216" y="68"/>
                    <a:pt x="135" y="132"/>
                    <a:pt x="102" y="199"/>
                  </a:cubicBezTo>
                  <a:cubicBezTo>
                    <a:pt x="101" y="201"/>
                    <a:pt x="102" y="203"/>
                    <a:pt x="104" y="204"/>
                  </a:cubicBezTo>
                  <a:cubicBezTo>
                    <a:pt x="105" y="205"/>
                    <a:pt x="107" y="204"/>
                    <a:pt x="108" y="202"/>
                  </a:cubicBezTo>
                  <a:cubicBezTo>
                    <a:pt x="136" y="144"/>
                    <a:pt x="201" y="89"/>
                    <a:pt x="222" y="71"/>
                  </a:cubicBezTo>
                  <a:cubicBezTo>
                    <a:pt x="212" y="119"/>
                    <a:pt x="204" y="175"/>
                    <a:pt x="199" y="233"/>
                  </a:cubicBezTo>
                  <a:cubicBezTo>
                    <a:pt x="187" y="241"/>
                    <a:pt x="146" y="273"/>
                    <a:pt x="130" y="322"/>
                  </a:cubicBezTo>
                  <a:cubicBezTo>
                    <a:pt x="129" y="324"/>
                    <a:pt x="130" y="325"/>
                    <a:pt x="132" y="326"/>
                  </a:cubicBezTo>
                  <a:cubicBezTo>
                    <a:pt x="133" y="327"/>
                    <a:pt x="135" y="326"/>
                    <a:pt x="136" y="324"/>
                  </a:cubicBezTo>
                  <a:cubicBezTo>
                    <a:pt x="150" y="283"/>
                    <a:pt x="183" y="253"/>
                    <a:pt x="198" y="241"/>
                  </a:cubicBezTo>
                  <a:cubicBezTo>
                    <a:pt x="195" y="282"/>
                    <a:pt x="192" y="324"/>
                    <a:pt x="190" y="363"/>
                  </a:cubicBezTo>
                  <a:close/>
                  <a:moveTo>
                    <a:pt x="339" y="397"/>
                  </a:moveTo>
                  <a:cubicBezTo>
                    <a:pt x="326" y="415"/>
                    <a:pt x="313" y="433"/>
                    <a:pt x="300" y="450"/>
                  </a:cubicBezTo>
                  <a:cubicBezTo>
                    <a:pt x="252" y="514"/>
                    <a:pt x="210" y="571"/>
                    <a:pt x="193" y="605"/>
                  </a:cubicBezTo>
                  <a:cubicBezTo>
                    <a:pt x="193" y="570"/>
                    <a:pt x="192" y="482"/>
                    <a:pt x="196" y="380"/>
                  </a:cubicBezTo>
                  <a:cubicBezTo>
                    <a:pt x="214" y="407"/>
                    <a:pt x="226" y="443"/>
                    <a:pt x="226" y="444"/>
                  </a:cubicBezTo>
                  <a:cubicBezTo>
                    <a:pt x="227" y="445"/>
                    <a:pt x="229" y="446"/>
                    <a:pt x="230" y="446"/>
                  </a:cubicBezTo>
                  <a:cubicBezTo>
                    <a:pt x="232" y="445"/>
                    <a:pt x="233" y="443"/>
                    <a:pt x="232" y="441"/>
                  </a:cubicBezTo>
                  <a:cubicBezTo>
                    <a:pt x="232" y="440"/>
                    <a:pt x="218" y="397"/>
                    <a:pt x="197" y="369"/>
                  </a:cubicBezTo>
                  <a:cubicBezTo>
                    <a:pt x="198" y="327"/>
                    <a:pt x="201" y="283"/>
                    <a:pt x="205" y="240"/>
                  </a:cubicBezTo>
                  <a:cubicBezTo>
                    <a:pt x="227" y="274"/>
                    <a:pt x="256" y="337"/>
                    <a:pt x="256" y="338"/>
                  </a:cubicBezTo>
                  <a:cubicBezTo>
                    <a:pt x="257" y="340"/>
                    <a:pt x="259" y="340"/>
                    <a:pt x="261" y="340"/>
                  </a:cubicBezTo>
                  <a:cubicBezTo>
                    <a:pt x="262" y="339"/>
                    <a:pt x="263" y="337"/>
                    <a:pt x="262" y="335"/>
                  </a:cubicBezTo>
                  <a:cubicBezTo>
                    <a:pt x="261" y="332"/>
                    <a:pt x="230" y="263"/>
                    <a:pt x="207" y="231"/>
                  </a:cubicBezTo>
                  <a:cubicBezTo>
                    <a:pt x="206" y="231"/>
                    <a:pt x="206" y="231"/>
                    <a:pt x="206" y="230"/>
                  </a:cubicBezTo>
                  <a:cubicBezTo>
                    <a:pt x="211" y="173"/>
                    <a:pt x="219" y="118"/>
                    <a:pt x="229" y="70"/>
                  </a:cubicBezTo>
                  <a:cubicBezTo>
                    <a:pt x="265" y="116"/>
                    <a:pt x="316" y="238"/>
                    <a:pt x="316" y="239"/>
                  </a:cubicBezTo>
                  <a:cubicBezTo>
                    <a:pt x="317" y="241"/>
                    <a:pt x="319" y="241"/>
                    <a:pt x="320" y="241"/>
                  </a:cubicBezTo>
                  <a:cubicBezTo>
                    <a:pt x="322" y="240"/>
                    <a:pt x="323" y="238"/>
                    <a:pt x="322" y="236"/>
                  </a:cubicBezTo>
                  <a:cubicBezTo>
                    <a:pt x="320" y="231"/>
                    <a:pt x="267" y="105"/>
                    <a:pt x="231" y="62"/>
                  </a:cubicBezTo>
                  <a:cubicBezTo>
                    <a:pt x="235" y="43"/>
                    <a:pt x="240" y="25"/>
                    <a:pt x="246" y="8"/>
                  </a:cubicBezTo>
                  <a:cubicBezTo>
                    <a:pt x="306" y="0"/>
                    <a:pt x="349" y="21"/>
                    <a:pt x="374" y="69"/>
                  </a:cubicBezTo>
                  <a:cubicBezTo>
                    <a:pt x="420" y="161"/>
                    <a:pt x="386" y="333"/>
                    <a:pt x="339" y="397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" name="Freeform 10"/>
            <p:cNvSpPr/>
            <p:nvPr/>
          </p:nvSpPr>
          <p:spPr>
            <a:xfrm>
              <a:off x="4669560" y="-382320"/>
              <a:ext cx="1604520" cy="2202480"/>
            </a:xfrm>
            <a:custGeom>
              <a:gdLst>
                <a:gd name="textAreaLeft" fmla="*/ 0 w 1604520"/>
                <a:gd name="textAreaRight" fmla="*/ 1604880 w 1604520"/>
                <a:gd name="textAreaTop" fmla="*/ 0 h 2202480"/>
                <a:gd name="textAreaBottom" fmla="*/ 2202840 h 2202480"/>
              </a:gdLst>
              <a:rect l="textAreaLeft" t="textAreaTop" r="textAreaRight" b="textAreaBottom"/>
              <a:pathLst>
                <a:path w="482" h="662">
                  <a:moveTo>
                    <a:pt x="286" y="662"/>
                  </a:moveTo>
                  <a:cubicBezTo>
                    <a:pt x="286" y="662"/>
                    <a:pt x="431" y="538"/>
                    <a:pt x="457" y="355"/>
                  </a:cubicBezTo>
                  <a:cubicBezTo>
                    <a:pt x="484" y="172"/>
                    <a:pt x="437" y="0"/>
                    <a:pt x="280" y="68"/>
                  </a:cubicBezTo>
                  <a:cubicBezTo>
                    <a:pt x="280" y="68"/>
                    <a:pt x="176" y="11"/>
                    <a:pt x="88" y="112"/>
                  </a:cubicBezTo>
                  <a:cubicBezTo>
                    <a:pt x="0" y="213"/>
                    <a:pt x="123" y="374"/>
                    <a:pt x="171" y="431"/>
                  </a:cubicBezTo>
                  <a:cubicBezTo>
                    <a:pt x="220" y="489"/>
                    <a:pt x="271" y="634"/>
                    <a:pt x="286" y="66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" name="Freeform 11"/>
            <p:cNvSpPr/>
            <p:nvPr/>
          </p:nvSpPr>
          <p:spPr>
            <a:xfrm>
              <a:off x="4669560" y="-345240"/>
              <a:ext cx="1500840" cy="2165400"/>
            </a:xfrm>
            <a:custGeom>
              <a:gdLst>
                <a:gd name="textAreaLeft" fmla="*/ 0 w 1500840"/>
                <a:gd name="textAreaRight" fmla="*/ 1501200 w 1500840"/>
                <a:gd name="textAreaTop" fmla="*/ 0 h 2165400"/>
                <a:gd name="textAreaBottom" fmla="*/ 2165760 h 2165400"/>
              </a:gdLst>
              <a:rect l="textAreaLeft" t="textAreaTop" r="textAreaRight" b="textAreaBottom"/>
              <a:pathLst>
                <a:path w="452" h="651">
                  <a:moveTo>
                    <a:pt x="286" y="651"/>
                  </a:moveTo>
                  <a:cubicBezTo>
                    <a:pt x="286" y="651"/>
                    <a:pt x="287" y="649"/>
                    <a:pt x="290" y="647"/>
                  </a:cubicBezTo>
                  <a:cubicBezTo>
                    <a:pt x="298" y="571"/>
                    <a:pt x="284" y="493"/>
                    <a:pt x="250" y="424"/>
                  </a:cubicBezTo>
                  <a:cubicBezTo>
                    <a:pt x="231" y="385"/>
                    <a:pt x="206" y="350"/>
                    <a:pt x="190" y="310"/>
                  </a:cubicBezTo>
                  <a:cubicBezTo>
                    <a:pt x="174" y="270"/>
                    <a:pt x="168" y="223"/>
                    <a:pt x="187" y="185"/>
                  </a:cubicBezTo>
                  <a:cubicBezTo>
                    <a:pt x="207" y="146"/>
                    <a:pt x="258" y="123"/>
                    <a:pt x="295" y="145"/>
                  </a:cubicBezTo>
                  <a:cubicBezTo>
                    <a:pt x="312" y="116"/>
                    <a:pt x="349" y="103"/>
                    <a:pt x="381" y="108"/>
                  </a:cubicBezTo>
                  <a:cubicBezTo>
                    <a:pt x="409" y="113"/>
                    <a:pt x="433" y="129"/>
                    <a:pt x="453" y="149"/>
                  </a:cubicBezTo>
                  <a:cubicBezTo>
                    <a:pt x="431" y="64"/>
                    <a:pt x="376" y="15"/>
                    <a:pt x="280" y="57"/>
                  </a:cubicBezTo>
                  <a:cubicBezTo>
                    <a:pt x="280" y="57"/>
                    <a:pt x="176" y="0"/>
                    <a:pt x="88" y="101"/>
                  </a:cubicBezTo>
                  <a:cubicBezTo>
                    <a:pt x="0" y="202"/>
                    <a:pt x="123" y="363"/>
                    <a:pt x="171" y="420"/>
                  </a:cubicBezTo>
                  <a:cubicBezTo>
                    <a:pt x="220" y="478"/>
                    <a:pt x="271" y="623"/>
                    <a:pt x="286" y="651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" name="Freeform 12"/>
            <p:cNvSpPr/>
            <p:nvPr/>
          </p:nvSpPr>
          <p:spPr>
            <a:xfrm>
              <a:off x="5810040" y="1428120"/>
              <a:ext cx="78840" cy="90360"/>
            </a:xfrm>
            <a:custGeom>
              <a:gdLst>
                <a:gd name="textAreaLeft" fmla="*/ 0 w 78840"/>
                <a:gd name="textAreaRight" fmla="*/ 79200 w 78840"/>
                <a:gd name="textAreaTop" fmla="*/ 0 h 90360"/>
                <a:gd name="textAreaBottom" fmla="*/ 90720 h 90360"/>
              </a:gdLst>
              <a:rect l="textAreaLeft" t="textAreaTop" r="textAreaRight" b="textAreaBottom"/>
              <a:pathLst>
                <a:path w="24" h="27">
                  <a:moveTo>
                    <a:pt x="8" y="24"/>
                  </a:moveTo>
                  <a:cubicBezTo>
                    <a:pt x="13" y="18"/>
                    <a:pt x="18" y="12"/>
                    <a:pt x="22" y="6"/>
                  </a:cubicBezTo>
                  <a:cubicBezTo>
                    <a:pt x="24" y="3"/>
                    <a:pt x="20" y="0"/>
                    <a:pt x="17" y="2"/>
                  </a:cubicBezTo>
                  <a:cubicBezTo>
                    <a:pt x="12" y="7"/>
                    <a:pt x="8" y="13"/>
                    <a:pt x="3" y="19"/>
                  </a:cubicBezTo>
                  <a:cubicBezTo>
                    <a:pt x="0" y="22"/>
                    <a:pt x="5" y="27"/>
                    <a:pt x="8" y="2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" name="Freeform 13"/>
            <p:cNvSpPr/>
            <p:nvPr/>
          </p:nvSpPr>
          <p:spPr>
            <a:xfrm>
              <a:off x="5896080" y="1058400"/>
              <a:ext cx="172080" cy="339120"/>
            </a:xfrm>
            <a:custGeom>
              <a:gdLst>
                <a:gd name="textAreaLeft" fmla="*/ 0 w 172080"/>
                <a:gd name="textAreaRight" fmla="*/ 172440 w 172080"/>
                <a:gd name="textAreaTop" fmla="*/ 0 h 339120"/>
                <a:gd name="textAreaBottom" fmla="*/ 339480 h 339120"/>
              </a:gdLst>
              <a:rect l="textAreaLeft" t="textAreaTop" r="textAreaRight" b="textAreaBottom"/>
              <a:pathLst>
                <a:path w="52" h="102">
                  <a:moveTo>
                    <a:pt x="10" y="98"/>
                  </a:moveTo>
                  <a:cubicBezTo>
                    <a:pt x="31" y="73"/>
                    <a:pt x="49" y="38"/>
                    <a:pt x="52" y="4"/>
                  </a:cubicBezTo>
                  <a:cubicBezTo>
                    <a:pt x="52" y="0"/>
                    <a:pt x="46" y="0"/>
                    <a:pt x="45" y="3"/>
                  </a:cubicBezTo>
                  <a:cubicBezTo>
                    <a:pt x="33" y="36"/>
                    <a:pt x="22" y="64"/>
                    <a:pt x="3" y="93"/>
                  </a:cubicBezTo>
                  <a:cubicBezTo>
                    <a:pt x="0" y="97"/>
                    <a:pt x="7" y="102"/>
                    <a:pt x="10" y="9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" name="Freeform 14"/>
            <p:cNvSpPr/>
            <p:nvPr/>
          </p:nvSpPr>
          <p:spPr>
            <a:xfrm>
              <a:off x="4825080" y="-228600"/>
              <a:ext cx="1508040" cy="2076120"/>
            </a:xfrm>
            <a:custGeom>
              <a:gdLst>
                <a:gd name="textAreaLeft" fmla="*/ 0 w 1508040"/>
                <a:gd name="textAreaRight" fmla="*/ 1508400 w 1508040"/>
                <a:gd name="textAreaTop" fmla="*/ 0 h 2076120"/>
                <a:gd name="textAreaBottom" fmla="*/ 2076480 h 2076120"/>
              </a:gdLst>
              <a:rect l="textAreaLeft" t="textAreaTop" r="textAreaRight" b="textAreaBottom"/>
              <a:pathLst>
                <a:path w="455" h="624">
                  <a:moveTo>
                    <a:pt x="237" y="621"/>
                  </a:moveTo>
                  <a:cubicBezTo>
                    <a:pt x="237" y="621"/>
                    <a:pt x="237" y="621"/>
                    <a:pt x="237" y="621"/>
                  </a:cubicBezTo>
                  <a:cubicBezTo>
                    <a:pt x="237" y="622"/>
                    <a:pt x="237" y="622"/>
                    <a:pt x="237" y="623"/>
                  </a:cubicBezTo>
                  <a:cubicBezTo>
                    <a:pt x="237" y="623"/>
                    <a:pt x="237" y="623"/>
                    <a:pt x="238" y="623"/>
                  </a:cubicBezTo>
                  <a:cubicBezTo>
                    <a:pt x="238" y="623"/>
                    <a:pt x="238" y="623"/>
                    <a:pt x="238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40" y="624"/>
                    <a:pt x="240" y="624"/>
                  </a:cubicBezTo>
                  <a:cubicBezTo>
                    <a:pt x="240" y="624"/>
                    <a:pt x="240" y="624"/>
                    <a:pt x="240" y="624"/>
                  </a:cubicBezTo>
                  <a:cubicBezTo>
                    <a:pt x="241" y="624"/>
                    <a:pt x="241" y="624"/>
                    <a:pt x="242" y="624"/>
                  </a:cubicBezTo>
                  <a:cubicBezTo>
                    <a:pt x="242" y="624"/>
                    <a:pt x="242" y="624"/>
                    <a:pt x="242" y="623"/>
                  </a:cubicBezTo>
                  <a:cubicBezTo>
                    <a:pt x="244" y="622"/>
                    <a:pt x="409" y="505"/>
                    <a:pt x="441" y="271"/>
                  </a:cubicBezTo>
                  <a:cubicBezTo>
                    <a:pt x="455" y="173"/>
                    <a:pt x="438" y="92"/>
                    <a:pt x="395" y="42"/>
                  </a:cubicBezTo>
                  <a:cubicBezTo>
                    <a:pt x="371" y="15"/>
                    <a:pt x="340" y="0"/>
                    <a:pt x="308" y="0"/>
                  </a:cubicBezTo>
                  <a:cubicBezTo>
                    <a:pt x="282" y="0"/>
                    <a:pt x="256" y="10"/>
                    <a:pt x="235" y="30"/>
                  </a:cubicBezTo>
                  <a:cubicBezTo>
                    <a:pt x="227" y="26"/>
                    <a:pt x="202" y="14"/>
                    <a:pt x="169" y="14"/>
                  </a:cubicBezTo>
                  <a:cubicBezTo>
                    <a:pt x="137" y="14"/>
                    <a:pt x="90" y="26"/>
                    <a:pt x="49" y="85"/>
                  </a:cubicBezTo>
                  <a:cubicBezTo>
                    <a:pt x="0" y="154"/>
                    <a:pt x="63" y="262"/>
                    <a:pt x="129" y="378"/>
                  </a:cubicBezTo>
                  <a:cubicBezTo>
                    <a:pt x="176" y="460"/>
                    <a:pt x="224" y="545"/>
                    <a:pt x="237" y="621"/>
                  </a:cubicBezTo>
                  <a:close/>
                  <a:moveTo>
                    <a:pt x="308" y="6"/>
                  </a:moveTo>
                  <a:cubicBezTo>
                    <a:pt x="338" y="6"/>
                    <a:pt x="367" y="21"/>
                    <a:pt x="390" y="47"/>
                  </a:cubicBezTo>
                  <a:cubicBezTo>
                    <a:pt x="414" y="75"/>
                    <a:pt x="452" y="141"/>
                    <a:pt x="435" y="271"/>
                  </a:cubicBezTo>
                  <a:cubicBezTo>
                    <a:pt x="407" y="473"/>
                    <a:pt x="277" y="587"/>
                    <a:pt x="245" y="613"/>
                  </a:cubicBezTo>
                  <a:cubicBezTo>
                    <a:pt x="250" y="590"/>
                    <a:pt x="262" y="527"/>
                    <a:pt x="267" y="437"/>
                  </a:cubicBezTo>
                  <a:cubicBezTo>
                    <a:pt x="273" y="437"/>
                    <a:pt x="278" y="438"/>
                    <a:pt x="282" y="440"/>
                  </a:cubicBezTo>
                  <a:cubicBezTo>
                    <a:pt x="294" y="447"/>
                    <a:pt x="297" y="460"/>
                    <a:pt x="297" y="460"/>
                  </a:cubicBezTo>
                  <a:cubicBezTo>
                    <a:pt x="297" y="462"/>
                    <a:pt x="298" y="463"/>
                    <a:pt x="300" y="463"/>
                  </a:cubicBezTo>
                  <a:cubicBezTo>
                    <a:pt x="302" y="463"/>
                    <a:pt x="303" y="461"/>
                    <a:pt x="303" y="459"/>
                  </a:cubicBezTo>
                  <a:cubicBezTo>
                    <a:pt x="303" y="459"/>
                    <a:pt x="300" y="443"/>
                    <a:pt x="285" y="435"/>
                  </a:cubicBezTo>
                  <a:cubicBezTo>
                    <a:pt x="280" y="432"/>
                    <a:pt x="274" y="430"/>
                    <a:pt x="268" y="430"/>
                  </a:cubicBezTo>
                  <a:cubicBezTo>
                    <a:pt x="270" y="402"/>
                    <a:pt x="270" y="370"/>
                    <a:pt x="270" y="337"/>
                  </a:cubicBezTo>
                  <a:cubicBezTo>
                    <a:pt x="304" y="344"/>
                    <a:pt x="320" y="369"/>
                    <a:pt x="320" y="369"/>
                  </a:cubicBezTo>
                  <a:cubicBezTo>
                    <a:pt x="321" y="371"/>
                    <a:pt x="323" y="371"/>
                    <a:pt x="324" y="371"/>
                  </a:cubicBezTo>
                  <a:cubicBezTo>
                    <a:pt x="326" y="370"/>
                    <a:pt x="327" y="368"/>
                    <a:pt x="326" y="366"/>
                  </a:cubicBezTo>
                  <a:cubicBezTo>
                    <a:pt x="325" y="365"/>
                    <a:pt x="308" y="337"/>
                    <a:pt x="270" y="330"/>
                  </a:cubicBezTo>
                  <a:cubicBezTo>
                    <a:pt x="270" y="330"/>
                    <a:pt x="270" y="330"/>
                    <a:pt x="270" y="330"/>
                  </a:cubicBezTo>
                  <a:cubicBezTo>
                    <a:pt x="270" y="295"/>
                    <a:pt x="269" y="258"/>
                    <a:pt x="265" y="219"/>
                  </a:cubicBezTo>
                  <a:cubicBezTo>
                    <a:pt x="322" y="214"/>
                    <a:pt x="364" y="266"/>
                    <a:pt x="364" y="266"/>
                  </a:cubicBezTo>
                  <a:cubicBezTo>
                    <a:pt x="365" y="268"/>
                    <a:pt x="367" y="268"/>
                    <a:pt x="369" y="267"/>
                  </a:cubicBezTo>
                  <a:cubicBezTo>
                    <a:pt x="370" y="266"/>
                    <a:pt x="370" y="264"/>
                    <a:pt x="369" y="262"/>
                  </a:cubicBezTo>
                  <a:cubicBezTo>
                    <a:pt x="367" y="260"/>
                    <a:pt x="329" y="212"/>
                    <a:pt x="274" y="212"/>
                  </a:cubicBezTo>
                  <a:cubicBezTo>
                    <a:pt x="271" y="212"/>
                    <a:pt x="268" y="212"/>
                    <a:pt x="265" y="212"/>
                  </a:cubicBezTo>
                  <a:cubicBezTo>
                    <a:pt x="261" y="172"/>
                    <a:pt x="256" y="129"/>
                    <a:pt x="249" y="85"/>
                  </a:cubicBezTo>
                  <a:cubicBezTo>
                    <a:pt x="315" y="81"/>
                    <a:pt x="384" y="162"/>
                    <a:pt x="385" y="163"/>
                  </a:cubicBezTo>
                  <a:cubicBezTo>
                    <a:pt x="386" y="164"/>
                    <a:pt x="388" y="164"/>
                    <a:pt x="389" y="163"/>
                  </a:cubicBezTo>
                  <a:cubicBezTo>
                    <a:pt x="391" y="162"/>
                    <a:pt x="391" y="160"/>
                    <a:pt x="390" y="158"/>
                  </a:cubicBezTo>
                  <a:cubicBezTo>
                    <a:pt x="387" y="155"/>
                    <a:pt x="321" y="78"/>
                    <a:pt x="253" y="78"/>
                  </a:cubicBezTo>
                  <a:cubicBezTo>
                    <a:pt x="251" y="78"/>
                    <a:pt x="249" y="78"/>
                    <a:pt x="247" y="79"/>
                  </a:cubicBezTo>
                  <a:cubicBezTo>
                    <a:pt x="245" y="64"/>
                    <a:pt x="242" y="50"/>
                    <a:pt x="239" y="35"/>
                  </a:cubicBezTo>
                  <a:cubicBezTo>
                    <a:pt x="259" y="16"/>
                    <a:pt x="283" y="6"/>
                    <a:pt x="308" y="6"/>
                  </a:cubicBezTo>
                  <a:close/>
                  <a:moveTo>
                    <a:pt x="54" y="89"/>
                  </a:moveTo>
                  <a:cubicBezTo>
                    <a:pt x="86" y="44"/>
                    <a:pt x="124" y="21"/>
                    <a:pt x="169" y="21"/>
                  </a:cubicBezTo>
                  <a:cubicBezTo>
                    <a:pt x="202" y="21"/>
                    <a:pt x="227" y="33"/>
                    <a:pt x="232" y="36"/>
                  </a:cubicBezTo>
                  <a:cubicBezTo>
                    <a:pt x="235" y="51"/>
                    <a:pt x="238" y="65"/>
                    <a:pt x="241" y="79"/>
                  </a:cubicBezTo>
                  <a:cubicBezTo>
                    <a:pt x="169" y="89"/>
                    <a:pt x="106" y="173"/>
                    <a:pt x="104" y="177"/>
                  </a:cubicBezTo>
                  <a:cubicBezTo>
                    <a:pt x="103" y="178"/>
                    <a:pt x="103" y="181"/>
                    <a:pt x="105" y="182"/>
                  </a:cubicBezTo>
                  <a:cubicBezTo>
                    <a:pt x="106" y="183"/>
                    <a:pt x="108" y="182"/>
                    <a:pt x="109" y="181"/>
                  </a:cubicBezTo>
                  <a:cubicBezTo>
                    <a:pt x="110" y="180"/>
                    <a:pt x="173" y="95"/>
                    <a:pt x="242" y="86"/>
                  </a:cubicBezTo>
                  <a:cubicBezTo>
                    <a:pt x="250" y="130"/>
                    <a:pt x="255" y="172"/>
                    <a:pt x="258" y="213"/>
                  </a:cubicBezTo>
                  <a:cubicBezTo>
                    <a:pt x="200" y="222"/>
                    <a:pt x="152" y="273"/>
                    <a:pt x="150" y="276"/>
                  </a:cubicBezTo>
                  <a:cubicBezTo>
                    <a:pt x="149" y="277"/>
                    <a:pt x="149" y="279"/>
                    <a:pt x="150" y="280"/>
                  </a:cubicBezTo>
                  <a:cubicBezTo>
                    <a:pt x="152" y="282"/>
                    <a:pt x="154" y="281"/>
                    <a:pt x="155" y="280"/>
                  </a:cubicBezTo>
                  <a:cubicBezTo>
                    <a:pt x="155" y="280"/>
                    <a:pt x="203" y="229"/>
                    <a:pt x="259" y="220"/>
                  </a:cubicBezTo>
                  <a:cubicBezTo>
                    <a:pt x="262" y="258"/>
                    <a:pt x="263" y="295"/>
                    <a:pt x="264" y="329"/>
                  </a:cubicBezTo>
                  <a:cubicBezTo>
                    <a:pt x="263" y="329"/>
                    <a:pt x="261" y="329"/>
                    <a:pt x="260" y="329"/>
                  </a:cubicBezTo>
                  <a:cubicBezTo>
                    <a:pt x="226" y="329"/>
                    <a:pt x="195" y="359"/>
                    <a:pt x="194" y="361"/>
                  </a:cubicBezTo>
                  <a:cubicBezTo>
                    <a:pt x="193" y="362"/>
                    <a:pt x="193" y="364"/>
                    <a:pt x="194" y="365"/>
                  </a:cubicBezTo>
                  <a:cubicBezTo>
                    <a:pt x="195" y="367"/>
                    <a:pt x="197" y="367"/>
                    <a:pt x="199" y="365"/>
                  </a:cubicBezTo>
                  <a:cubicBezTo>
                    <a:pt x="199" y="365"/>
                    <a:pt x="231" y="334"/>
                    <a:pt x="264" y="336"/>
                  </a:cubicBezTo>
                  <a:cubicBezTo>
                    <a:pt x="264" y="370"/>
                    <a:pt x="263" y="401"/>
                    <a:pt x="261" y="430"/>
                  </a:cubicBezTo>
                  <a:cubicBezTo>
                    <a:pt x="251" y="431"/>
                    <a:pt x="240" y="435"/>
                    <a:pt x="227" y="441"/>
                  </a:cubicBezTo>
                  <a:cubicBezTo>
                    <a:pt x="225" y="441"/>
                    <a:pt x="225" y="443"/>
                    <a:pt x="225" y="445"/>
                  </a:cubicBezTo>
                  <a:cubicBezTo>
                    <a:pt x="226" y="447"/>
                    <a:pt x="228" y="447"/>
                    <a:pt x="230" y="447"/>
                  </a:cubicBezTo>
                  <a:cubicBezTo>
                    <a:pt x="242" y="441"/>
                    <a:pt x="252" y="438"/>
                    <a:pt x="261" y="437"/>
                  </a:cubicBezTo>
                  <a:cubicBezTo>
                    <a:pt x="256" y="519"/>
                    <a:pt x="245" y="578"/>
                    <a:pt x="240" y="604"/>
                  </a:cubicBezTo>
                  <a:cubicBezTo>
                    <a:pt x="224" y="531"/>
                    <a:pt x="178" y="452"/>
                    <a:pt x="134" y="374"/>
                  </a:cubicBezTo>
                  <a:cubicBezTo>
                    <a:pt x="69" y="261"/>
                    <a:pt x="8" y="154"/>
                    <a:pt x="54" y="89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" name="Freeform 15"/>
            <p:cNvSpPr/>
            <p:nvPr/>
          </p:nvSpPr>
          <p:spPr>
            <a:xfrm>
              <a:off x="6114960" y="-271800"/>
              <a:ext cx="1396080" cy="2005560"/>
            </a:xfrm>
            <a:custGeom>
              <a:gdLst>
                <a:gd name="textAreaLeft" fmla="*/ 0 w 1396080"/>
                <a:gd name="textAreaRight" fmla="*/ 1396440 w 1396080"/>
                <a:gd name="textAreaTop" fmla="*/ 0 h 2005560"/>
                <a:gd name="textAreaBottom" fmla="*/ 2005920 h 20055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5" name="Freeform 16"/>
            <p:cNvSpPr/>
            <p:nvPr/>
          </p:nvSpPr>
          <p:spPr>
            <a:xfrm>
              <a:off x="6114960" y="-271800"/>
              <a:ext cx="1352880" cy="1995480"/>
            </a:xfrm>
            <a:custGeom>
              <a:gdLst>
                <a:gd name="textAreaLeft" fmla="*/ 0 w 1352880"/>
                <a:gd name="textAreaRight" fmla="*/ 1353240 w 135288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6" name="Freeform 17"/>
            <p:cNvSpPr/>
            <p:nvPr/>
          </p:nvSpPr>
          <p:spPr>
            <a:xfrm>
              <a:off x="7030800" y="999360"/>
              <a:ext cx="258480" cy="308880"/>
            </a:xfrm>
            <a:custGeom>
              <a:gdLst>
                <a:gd name="textAreaLeft" fmla="*/ 0 w 258480"/>
                <a:gd name="textAreaRight" fmla="*/ 258840 w 258480"/>
                <a:gd name="textAreaTop" fmla="*/ 0 h 308880"/>
                <a:gd name="textAreaBottom" fmla="*/ 309240 h 30888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7" name="Freeform 18"/>
            <p:cNvSpPr/>
            <p:nvPr/>
          </p:nvSpPr>
          <p:spPr>
            <a:xfrm>
              <a:off x="6967440" y="1338840"/>
              <a:ext cx="55800" cy="91800"/>
            </a:xfrm>
            <a:custGeom>
              <a:gdLst>
                <a:gd name="textAreaLeft" fmla="*/ 0 w 55800"/>
                <a:gd name="textAreaRight" fmla="*/ 56160 w 55800"/>
                <a:gd name="textAreaTop" fmla="*/ 0 h 91800"/>
                <a:gd name="textAreaBottom" fmla="*/ 92160 h 9180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8" name="Freeform 19"/>
            <p:cNvSpPr/>
            <p:nvPr/>
          </p:nvSpPr>
          <p:spPr>
            <a:xfrm>
              <a:off x="6015600" y="-189720"/>
              <a:ext cx="1571400" cy="1999800"/>
            </a:xfrm>
            <a:custGeom>
              <a:gdLst>
                <a:gd name="textAreaLeft" fmla="*/ 0 w 1571400"/>
                <a:gd name="textAreaRight" fmla="*/ 1571760 w 1571400"/>
                <a:gd name="textAreaTop" fmla="*/ 0 h 1999800"/>
                <a:gd name="textAreaBottom" fmla="*/ 2000160 h 199980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" name="Freeform 20"/>
            <p:cNvSpPr/>
            <p:nvPr/>
          </p:nvSpPr>
          <p:spPr>
            <a:xfrm>
              <a:off x="7173000" y="-66240"/>
              <a:ext cx="1720800" cy="2156760"/>
            </a:xfrm>
            <a:custGeom>
              <a:gdLst>
                <a:gd name="textAreaLeft" fmla="*/ 0 w 1720800"/>
                <a:gd name="textAreaRight" fmla="*/ 1721160 w 1720800"/>
                <a:gd name="textAreaTop" fmla="*/ 0 h 2156760"/>
                <a:gd name="textAreaBottom" fmla="*/ 2157120 h 2156760"/>
              </a:gdLst>
              <a:rect l="textAreaLeft" t="textAreaTop" r="textAreaRight" b="textAreaBottom"/>
              <a:pathLst>
                <a:path w="519" h="648">
                  <a:moveTo>
                    <a:pt x="204" y="624"/>
                  </a:moveTo>
                  <a:cubicBezTo>
                    <a:pt x="292" y="648"/>
                    <a:pt x="407" y="622"/>
                    <a:pt x="463" y="409"/>
                  </a:cubicBezTo>
                  <a:cubicBezTo>
                    <a:pt x="519" y="196"/>
                    <a:pt x="445" y="41"/>
                    <a:pt x="344" y="20"/>
                  </a:cubicBezTo>
                  <a:cubicBezTo>
                    <a:pt x="243" y="0"/>
                    <a:pt x="125" y="52"/>
                    <a:pt x="63" y="235"/>
                  </a:cubicBezTo>
                  <a:cubicBezTo>
                    <a:pt x="0" y="418"/>
                    <a:pt x="40" y="579"/>
                    <a:pt x="204" y="6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" name="Freeform 21"/>
            <p:cNvSpPr/>
            <p:nvPr/>
          </p:nvSpPr>
          <p:spPr>
            <a:xfrm>
              <a:off x="7196040" y="-66240"/>
              <a:ext cx="1575720" cy="2012760"/>
            </a:xfrm>
            <a:custGeom>
              <a:gdLst>
                <a:gd name="textAreaLeft" fmla="*/ 0 w 1575720"/>
                <a:gd name="textAreaRight" fmla="*/ 1576080 w 1575720"/>
                <a:gd name="textAreaTop" fmla="*/ 0 h 2012760"/>
                <a:gd name="textAreaBottom" fmla="*/ 2013120 h 2012760"/>
              </a:gdLst>
              <a:rect l="textAreaLeft" t="textAreaTop" r="textAreaRight" b="textAreaBottom"/>
              <a:pathLst>
                <a:path w="475" h="605">
                  <a:moveTo>
                    <a:pt x="56" y="235"/>
                  </a:moveTo>
                  <a:cubicBezTo>
                    <a:pt x="0" y="398"/>
                    <a:pt x="25" y="543"/>
                    <a:pt x="147" y="605"/>
                  </a:cubicBezTo>
                  <a:cubicBezTo>
                    <a:pt x="106" y="555"/>
                    <a:pt x="84" y="491"/>
                    <a:pt x="86" y="427"/>
                  </a:cubicBezTo>
                  <a:cubicBezTo>
                    <a:pt x="87" y="402"/>
                    <a:pt x="92" y="377"/>
                    <a:pt x="98" y="353"/>
                  </a:cubicBezTo>
                  <a:cubicBezTo>
                    <a:pt x="111" y="299"/>
                    <a:pt x="133" y="245"/>
                    <a:pt x="170" y="203"/>
                  </a:cubicBezTo>
                  <a:cubicBezTo>
                    <a:pt x="207" y="161"/>
                    <a:pt x="261" y="132"/>
                    <a:pt x="317" y="137"/>
                  </a:cubicBezTo>
                  <a:cubicBezTo>
                    <a:pt x="378" y="141"/>
                    <a:pt x="431" y="184"/>
                    <a:pt x="464" y="236"/>
                  </a:cubicBezTo>
                  <a:cubicBezTo>
                    <a:pt x="468" y="242"/>
                    <a:pt x="472" y="249"/>
                    <a:pt x="475" y="255"/>
                  </a:cubicBezTo>
                  <a:cubicBezTo>
                    <a:pt x="472" y="124"/>
                    <a:pt x="412" y="35"/>
                    <a:pt x="337" y="20"/>
                  </a:cubicBezTo>
                  <a:cubicBezTo>
                    <a:pt x="236" y="0"/>
                    <a:pt x="118" y="52"/>
                    <a:pt x="56" y="235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" name="Freeform 22"/>
            <p:cNvSpPr/>
            <p:nvPr/>
          </p:nvSpPr>
          <p:spPr>
            <a:xfrm>
              <a:off x="8397000" y="1207800"/>
              <a:ext cx="268560" cy="589320"/>
            </a:xfrm>
            <a:custGeom>
              <a:gdLst>
                <a:gd name="textAreaLeft" fmla="*/ 0 w 268560"/>
                <a:gd name="textAreaRight" fmla="*/ 268920 w 268560"/>
                <a:gd name="textAreaTop" fmla="*/ 0 h 589320"/>
                <a:gd name="textAreaBottom" fmla="*/ 589680 h 589320"/>
              </a:gdLst>
              <a:rect l="textAreaLeft" t="textAreaTop" r="textAreaRight" b="textAreaBottom"/>
              <a:pathLst>
                <a:path w="81" h="177">
                  <a:moveTo>
                    <a:pt x="10" y="172"/>
                  </a:moveTo>
                  <a:cubicBezTo>
                    <a:pt x="47" y="128"/>
                    <a:pt x="72" y="62"/>
                    <a:pt x="80" y="6"/>
                  </a:cubicBezTo>
                  <a:cubicBezTo>
                    <a:pt x="81" y="2"/>
                    <a:pt x="76" y="0"/>
                    <a:pt x="74" y="4"/>
                  </a:cubicBezTo>
                  <a:cubicBezTo>
                    <a:pt x="64" y="32"/>
                    <a:pt x="55" y="60"/>
                    <a:pt x="43" y="87"/>
                  </a:cubicBezTo>
                  <a:cubicBezTo>
                    <a:pt x="31" y="114"/>
                    <a:pt x="15" y="140"/>
                    <a:pt x="2" y="167"/>
                  </a:cubicBezTo>
                  <a:cubicBezTo>
                    <a:pt x="0" y="171"/>
                    <a:pt x="6" y="177"/>
                    <a:pt x="10" y="17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2" name="Freeform 23"/>
            <p:cNvSpPr/>
            <p:nvPr/>
          </p:nvSpPr>
          <p:spPr>
            <a:xfrm>
              <a:off x="8204040" y="1827720"/>
              <a:ext cx="146160" cy="109080"/>
            </a:xfrm>
            <a:custGeom>
              <a:gdLst>
                <a:gd name="textAreaLeft" fmla="*/ 0 w 146160"/>
                <a:gd name="textAreaRight" fmla="*/ 146520 w 146160"/>
                <a:gd name="textAreaTop" fmla="*/ 0 h 109080"/>
                <a:gd name="textAreaBottom" fmla="*/ 109440 h 109080"/>
              </a:gdLst>
              <a:rect l="textAreaLeft" t="textAreaTop" r="textAreaRight" b="textAreaBottom"/>
              <a:pathLst>
                <a:path w="44" h="33">
                  <a:moveTo>
                    <a:pt x="8" y="31"/>
                  </a:moveTo>
                  <a:cubicBezTo>
                    <a:pt x="21" y="27"/>
                    <a:pt x="35" y="18"/>
                    <a:pt x="42" y="7"/>
                  </a:cubicBezTo>
                  <a:cubicBezTo>
                    <a:pt x="44" y="4"/>
                    <a:pt x="39" y="0"/>
                    <a:pt x="36" y="1"/>
                  </a:cubicBezTo>
                  <a:cubicBezTo>
                    <a:pt x="31" y="4"/>
                    <a:pt x="26" y="8"/>
                    <a:pt x="22" y="12"/>
                  </a:cubicBezTo>
                  <a:cubicBezTo>
                    <a:pt x="16" y="15"/>
                    <a:pt x="10" y="19"/>
                    <a:pt x="5" y="22"/>
                  </a:cubicBezTo>
                  <a:cubicBezTo>
                    <a:pt x="0" y="25"/>
                    <a:pt x="3" y="33"/>
                    <a:pt x="8" y="3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3" name="Freeform 24"/>
            <p:cNvSpPr/>
            <p:nvPr/>
          </p:nvSpPr>
          <p:spPr>
            <a:xfrm>
              <a:off x="7299720" y="33120"/>
              <a:ext cx="1554120" cy="2047320"/>
            </a:xfrm>
            <a:custGeom>
              <a:gdLst>
                <a:gd name="textAreaLeft" fmla="*/ 0 w 1554120"/>
                <a:gd name="textAreaRight" fmla="*/ 1554480 w 1554120"/>
                <a:gd name="textAreaTop" fmla="*/ 0 h 2047320"/>
                <a:gd name="textAreaBottom" fmla="*/ 2047680 h 2047320"/>
              </a:gdLst>
              <a:rect l="textAreaLeft" t="textAreaTop" r="textAreaRight" b="textAreaBottom"/>
              <a:pathLst>
                <a:path w="469" h="615">
                  <a:moveTo>
                    <a:pt x="40" y="499"/>
                  </a:moveTo>
                  <a:cubicBezTo>
                    <a:pt x="40" y="499"/>
                    <a:pt x="40" y="499"/>
                    <a:pt x="41" y="500"/>
                  </a:cubicBezTo>
                  <a:cubicBezTo>
                    <a:pt x="54" y="522"/>
                    <a:pt x="72" y="541"/>
                    <a:pt x="92" y="558"/>
                  </a:cubicBezTo>
                  <a:cubicBezTo>
                    <a:pt x="92" y="558"/>
                    <a:pt x="92" y="558"/>
                    <a:pt x="92" y="558"/>
                  </a:cubicBezTo>
                  <a:cubicBezTo>
                    <a:pt x="93" y="559"/>
                    <a:pt x="93" y="559"/>
                    <a:pt x="94" y="559"/>
                  </a:cubicBezTo>
                  <a:cubicBezTo>
                    <a:pt x="115" y="576"/>
                    <a:pt x="140" y="590"/>
                    <a:pt x="168" y="600"/>
                  </a:cubicBezTo>
                  <a:cubicBezTo>
                    <a:pt x="202" y="613"/>
                    <a:pt x="236" y="615"/>
                    <a:pt x="269" y="607"/>
                  </a:cubicBezTo>
                  <a:cubicBezTo>
                    <a:pt x="299" y="599"/>
                    <a:pt x="326" y="582"/>
                    <a:pt x="350" y="559"/>
                  </a:cubicBezTo>
                  <a:cubicBezTo>
                    <a:pt x="351" y="558"/>
                    <a:pt x="351" y="558"/>
                    <a:pt x="352" y="557"/>
                  </a:cubicBezTo>
                  <a:cubicBezTo>
                    <a:pt x="369" y="540"/>
                    <a:pt x="385" y="520"/>
                    <a:pt x="399" y="497"/>
                  </a:cubicBezTo>
                  <a:cubicBezTo>
                    <a:pt x="399" y="497"/>
                    <a:pt x="400" y="496"/>
                    <a:pt x="400" y="495"/>
                  </a:cubicBezTo>
                  <a:cubicBezTo>
                    <a:pt x="413" y="473"/>
                    <a:pt x="425" y="449"/>
                    <a:pt x="434" y="423"/>
                  </a:cubicBezTo>
                  <a:cubicBezTo>
                    <a:pt x="435" y="423"/>
                    <a:pt x="435" y="422"/>
                    <a:pt x="435" y="421"/>
                  </a:cubicBezTo>
                  <a:cubicBezTo>
                    <a:pt x="443" y="399"/>
                    <a:pt x="449" y="377"/>
                    <a:pt x="454" y="355"/>
                  </a:cubicBezTo>
                  <a:cubicBezTo>
                    <a:pt x="454" y="355"/>
                    <a:pt x="455" y="354"/>
                    <a:pt x="454" y="353"/>
                  </a:cubicBezTo>
                  <a:cubicBezTo>
                    <a:pt x="461" y="325"/>
                    <a:pt x="464" y="296"/>
                    <a:pt x="465" y="268"/>
                  </a:cubicBezTo>
                  <a:cubicBezTo>
                    <a:pt x="469" y="137"/>
                    <a:pt x="418" y="42"/>
                    <a:pt x="329" y="12"/>
                  </a:cubicBezTo>
                  <a:cubicBezTo>
                    <a:pt x="295" y="1"/>
                    <a:pt x="261" y="0"/>
                    <a:pt x="227" y="9"/>
                  </a:cubicBezTo>
                  <a:cubicBezTo>
                    <a:pt x="183" y="21"/>
                    <a:pt x="141" y="49"/>
                    <a:pt x="106" y="88"/>
                  </a:cubicBezTo>
                  <a:cubicBezTo>
                    <a:pt x="106" y="88"/>
                    <a:pt x="105" y="89"/>
                    <a:pt x="105" y="89"/>
                  </a:cubicBezTo>
                  <a:cubicBezTo>
                    <a:pt x="48" y="153"/>
                    <a:pt x="7" y="245"/>
                    <a:pt x="3" y="338"/>
                  </a:cubicBezTo>
                  <a:cubicBezTo>
                    <a:pt x="0" y="400"/>
                    <a:pt x="13" y="454"/>
                    <a:pt x="40" y="498"/>
                  </a:cubicBezTo>
                  <a:cubicBezTo>
                    <a:pt x="40" y="498"/>
                    <a:pt x="40" y="499"/>
                    <a:pt x="40" y="499"/>
                  </a:cubicBezTo>
                  <a:close/>
                  <a:moveTo>
                    <a:pt x="48" y="498"/>
                  </a:moveTo>
                  <a:cubicBezTo>
                    <a:pt x="64" y="488"/>
                    <a:pt x="145" y="441"/>
                    <a:pt x="217" y="453"/>
                  </a:cubicBezTo>
                  <a:cubicBezTo>
                    <a:pt x="207" y="481"/>
                    <a:pt x="199" y="505"/>
                    <a:pt x="192" y="526"/>
                  </a:cubicBezTo>
                  <a:cubicBezTo>
                    <a:pt x="175" y="521"/>
                    <a:pt x="158" y="523"/>
                    <a:pt x="144" y="526"/>
                  </a:cubicBezTo>
                  <a:cubicBezTo>
                    <a:pt x="120" y="533"/>
                    <a:pt x="101" y="546"/>
                    <a:pt x="95" y="552"/>
                  </a:cubicBezTo>
                  <a:cubicBezTo>
                    <a:pt x="76" y="536"/>
                    <a:pt x="60" y="518"/>
                    <a:pt x="48" y="498"/>
                  </a:cubicBezTo>
                  <a:close/>
                  <a:moveTo>
                    <a:pt x="100" y="556"/>
                  </a:moveTo>
                  <a:cubicBezTo>
                    <a:pt x="111" y="547"/>
                    <a:pt x="149" y="521"/>
                    <a:pt x="189" y="532"/>
                  </a:cubicBezTo>
                  <a:cubicBezTo>
                    <a:pt x="178" y="564"/>
                    <a:pt x="170" y="585"/>
                    <a:pt x="167" y="593"/>
                  </a:cubicBezTo>
                  <a:cubicBezTo>
                    <a:pt x="142" y="583"/>
                    <a:pt x="120" y="571"/>
                    <a:pt x="100" y="556"/>
                  </a:cubicBezTo>
                  <a:close/>
                  <a:moveTo>
                    <a:pt x="244" y="604"/>
                  </a:moveTo>
                  <a:cubicBezTo>
                    <a:pt x="221" y="607"/>
                    <a:pt x="197" y="604"/>
                    <a:pt x="173" y="595"/>
                  </a:cubicBezTo>
                  <a:cubicBezTo>
                    <a:pt x="176" y="587"/>
                    <a:pt x="184" y="566"/>
                    <a:pt x="196" y="534"/>
                  </a:cubicBezTo>
                  <a:cubicBezTo>
                    <a:pt x="235" y="549"/>
                    <a:pt x="243" y="593"/>
                    <a:pt x="244" y="604"/>
                  </a:cubicBezTo>
                  <a:close/>
                  <a:moveTo>
                    <a:pt x="267" y="600"/>
                  </a:moveTo>
                  <a:cubicBezTo>
                    <a:pt x="262" y="602"/>
                    <a:pt x="256" y="603"/>
                    <a:pt x="251" y="603"/>
                  </a:cubicBezTo>
                  <a:cubicBezTo>
                    <a:pt x="249" y="590"/>
                    <a:pt x="241" y="544"/>
                    <a:pt x="198" y="528"/>
                  </a:cubicBezTo>
                  <a:cubicBezTo>
                    <a:pt x="205" y="507"/>
                    <a:pt x="214" y="482"/>
                    <a:pt x="223" y="454"/>
                  </a:cubicBezTo>
                  <a:cubicBezTo>
                    <a:pt x="294" y="471"/>
                    <a:pt x="295" y="574"/>
                    <a:pt x="295" y="590"/>
                  </a:cubicBezTo>
                  <a:cubicBezTo>
                    <a:pt x="286" y="594"/>
                    <a:pt x="277" y="598"/>
                    <a:pt x="267" y="600"/>
                  </a:cubicBezTo>
                  <a:close/>
                  <a:moveTo>
                    <a:pt x="345" y="554"/>
                  </a:moveTo>
                  <a:cubicBezTo>
                    <a:pt x="332" y="567"/>
                    <a:pt x="317" y="578"/>
                    <a:pt x="302" y="586"/>
                  </a:cubicBezTo>
                  <a:cubicBezTo>
                    <a:pt x="302" y="562"/>
                    <a:pt x="297" y="465"/>
                    <a:pt x="225" y="448"/>
                  </a:cubicBezTo>
                  <a:cubicBezTo>
                    <a:pt x="231" y="431"/>
                    <a:pt x="237" y="413"/>
                    <a:pt x="242" y="394"/>
                  </a:cubicBezTo>
                  <a:cubicBezTo>
                    <a:pt x="327" y="415"/>
                    <a:pt x="344" y="539"/>
                    <a:pt x="345" y="554"/>
                  </a:cubicBezTo>
                  <a:close/>
                  <a:moveTo>
                    <a:pt x="393" y="494"/>
                  </a:moveTo>
                  <a:cubicBezTo>
                    <a:pt x="381" y="514"/>
                    <a:pt x="367" y="533"/>
                    <a:pt x="351" y="549"/>
                  </a:cubicBezTo>
                  <a:cubicBezTo>
                    <a:pt x="348" y="519"/>
                    <a:pt x="327" y="408"/>
                    <a:pt x="244" y="388"/>
                  </a:cubicBezTo>
                  <a:cubicBezTo>
                    <a:pt x="252" y="362"/>
                    <a:pt x="260" y="335"/>
                    <a:pt x="268" y="307"/>
                  </a:cubicBezTo>
                  <a:cubicBezTo>
                    <a:pt x="350" y="336"/>
                    <a:pt x="389" y="478"/>
                    <a:pt x="393" y="494"/>
                  </a:cubicBezTo>
                  <a:close/>
                  <a:moveTo>
                    <a:pt x="398" y="486"/>
                  </a:moveTo>
                  <a:cubicBezTo>
                    <a:pt x="389" y="453"/>
                    <a:pt x="350" y="329"/>
                    <a:pt x="270" y="301"/>
                  </a:cubicBezTo>
                  <a:cubicBezTo>
                    <a:pt x="276" y="279"/>
                    <a:pt x="282" y="256"/>
                    <a:pt x="288" y="233"/>
                  </a:cubicBezTo>
                  <a:cubicBezTo>
                    <a:pt x="383" y="271"/>
                    <a:pt x="424" y="405"/>
                    <a:pt x="428" y="420"/>
                  </a:cubicBezTo>
                  <a:cubicBezTo>
                    <a:pt x="420" y="443"/>
                    <a:pt x="410" y="466"/>
                    <a:pt x="398" y="486"/>
                  </a:cubicBezTo>
                  <a:close/>
                  <a:moveTo>
                    <a:pt x="432" y="410"/>
                  </a:moveTo>
                  <a:cubicBezTo>
                    <a:pt x="421" y="375"/>
                    <a:pt x="378" y="261"/>
                    <a:pt x="290" y="227"/>
                  </a:cubicBezTo>
                  <a:cubicBezTo>
                    <a:pt x="296" y="203"/>
                    <a:pt x="301" y="178"/>
                    <a:pt x="307" y="154"/>
                  </a:cubicBezTo>
                  <a:cubicBezTo>
                    <a:pt x="393" y="193"/>
                    <a:pt x="443" y="340"/>
                    <a:pt x="448" y="353"/>
                  </a:cubicBezTo>
                  <a:cubicBezTo>
                    <a:pt x="444" y="373"/>
                    <a:pt x="438" y="391"/>
                    <a:pt x="432" y="410"/>
                  </a:cubicBezTo>
                  <a:close/>
                  <a:moveTo>
                    <a:pt x="458" y="268"/>
                  </a:moveTo>
                  <a:cubicBezTo>
                    <a:pt x="458" y="292"/>
                    <a:pt x="455" y="316"/>
                    <a:pt x="450" y="341"/>
                  </a:cubicBezTo>
                  <a:cubicBezTo>
                    <a:pt x="436" y="302"/>
                    <a:pt x="388" y="182"/>
                    <a:pt x="308" y="147"/>
                  </a:cubicBezTo>
                  <a:cubicBezTo>
                    <a:pt x="314" y="120"/>
                    <a:pt x="319" y="92"/>
                    <a:pt x="324" y="65"/>
                  </a:cubicBezTo>
                  <a:cubicBezTo>
                    <a:pt x="414" y="100"/>
                    <a:pt x="456" y="242"/>
                    <a:pt x="459" y="250"/>
                  </a:cubicBezTo>
                  <a:cubicBezTo>
                    <a:pt x="459" y="256"/>
                    <a:pt x="459" y="262"/>
                    <a:pt x="458" y="268"/>
                  </a:cubicBezTo>
                  <a:close/>
                  <a:moveTo>
                    <a:pt x="458" y="227"/>
                  </a:moveTo>
                  <a:cubicBezTo>
                    <a:pt x="442" y="182"/>
                    <a:pt x="400" y="86"/>
                    <a:pt x="325" y="58"/>
                  </a:cubicBezTo>
                  <a:cubicBezTo>
                    <a:pt x="327" y="45"/>
                    <a:pt x="329" y="32"/>
                    <a:pt x="330" y="20"/>
                  </a:cubicBezTo>
                  <a:cubicBezTo>
                    <a:pt x="405" y="46"/>
                    <a:pt x="451" y="122"/>
                    <a:pt x="458" y="227"/>
                  </a:cubicBezTo>
                  <a:close/>
                  <a:moveTo>
                    <a:pt x="229" y="16"/>
                  </a:moveTo>
                  <a:cubicBezTo>
                    <a:pt x="261" y="7"/>
                    <a:pt x="293" y="8"/>
                    <a:pt x="324" y="18"/>
                  </a:cubicBezTo>
                  <a:cubicBezTo>
                    <a:pt x="322" y="30"/>
                    <a:pt x="320" y="43"/>
                    <a:pt x="318" y="56"/>
                  </a:cubicBezTo>
                  <a:cubicBezTo>
                    <a:pt x="273" y="41"/>
                    <a:pt x="225" y="47"/>
                    <a:pt x="185" y="57"/>
                  </a:cubicBezTo>
                  <a:cubicBezTo>
                    <a:pt x="159" y="64"/>
                    <a:pt x="137" y="73"/>
                    <a:pt x="123" y="80"/>
                  </a:cubicBezTo>
                  <a:cubicBezTo>
                    <a:pt x="155" y="48"/>
                    <a:pt x="191" y="26"/>
                    <a:pt x="229" y="16"/>
                  </a:cubicBezTo>
                  <a:close/>
                  <a:moveTo>
                    <a:pt x="110" y="93"/>
                  </a:moveTo>
                  <a:cubicBezTo>
                    <a:pt x="119" y="89"/>
                    <a:pt x="226" y="32"/>
                    <a:pt x="317" y="63"/>
                  </a:cubicBezTo>
                  <a:cubicBezTo>
                    <a:pt x="313" y="90"/>
                    <a:pt x="308" y="117"/>
                    <a:pt x="302" y="145"/>
                  </a:cubicBezTo>
                  <a:cubicBezTo>
                    <a:pt x="251" y="126"/>
                    <a:pt x="184" y="136"/>
                    <a:pt x="131" y="150"/>
                  </a:cubicBezTo>
                  <a:cubicBezTo>
                    <a:pt x="96" y="159"/>
                    <a:pt x="68" y="170"/>
                    <a:pt x="54" y="175"/>
                  </a:cubicBezTo>
                  <a:cubicBezTo>
                    <a:pt x="70" y="145"/>
                    <a:pt x="89" y="117"/>
                    <a:pt x="110" y="93"/>
                  </a:cubicBezTo>
                  <a:close/>
                  <a:moveTo>
                    <a:pt x="50" y="184"/>
                  </a:moveTo>
                  <a:cubicBezTo>
                    <a:pt x="62" y="179"/>
                    <a:pt x="212" y="117"/>
                    <a:pt x="301" y="151"/>
                  </a:cubicBezTo>
                  <a:cubicBezTo>
                    <a:pt x="295" y="176"/>
                    <a:pt x="290" y="200"/>
                    <a:pt x="284" y="224"/>
                  </a:cubicBezTo>
                  <a:cubicBezTo>
                    <a:pt x="238" y="209"/>
                    <a:pt x="181" y="215"/>
                    <a:pt x="132" y="228"/>
                  </a:cubicBezTo>
                  <a:cubicBezTo>
                    <a:pt x="80" y="242"/>
                    <a:pt x="35" y="263"/>
                    <a:pt x="19" y="271"/>
                  </a:cubicBezTo>
                  <a:cubicBezTo>
                    <a:pt x="26" y="241"/>
                    <a:pt x="36" y="212"/>
                    <a:pt x="50" y="184"/>
                  </a:cubicBezTo>
                  <a:close/>
                  <a:moveTo>
                    <a:pt x="9" y="338"/>
                  </a:moveTo>
                  <a:cubicBezTo>
                    <a:pt x="10" y="318"/>
                    <a:pt x="13" y="299"/>
                    <a:pt x="17" y="279"/>
                  </a:cubicBezTo>
                  <a:cubicBezTo>
                    <a:pt x="33" y="271"/>
                    <a:pt x="184" y="197"/>
                    <a:pt x="282" y="231"/>
                  </a:cubicBezTo>
                  <a:cubicBezTo>
                    <a:pt x="276" y="254"/>
                    <a:pt x="270" y="277"/>
                    <a:pt x="264" y="299"/>
                  </a:cubicBezTo>
                  <a:cubicBezTo>
                    <a:pt x="232" y="290"/>
                    <a:pt x="193" y="295"/>
                    <a:pt x="155" y="305"/>
                  </a:cubicBezTo>
                  <a:cubicBezTo>
                    <a:pt x="89" y="322"/>
                    <a:pt x="26" y="355"/>
                    <a:pt x="9" y="365"/>
                  </a:cubicBezTo>
                  <a:cubicBezTo>
                    <a:pt x="9" y="356"/>
                    <a:pt x="9" y="347"/>
                    <a:pt x="9" y="338"/>
                  </a:cubicBezTo>
                  <a:close/>
                  <a:moveTo>
                    <a:pt x="9" y="372"/>
                  </a:moveTo>
                  <a:cubicBezTo>
                    <a:pt x="24" y="364"/>
                    <a:pt x="176" y="282"/>
                    <a:pt x="262" y="305"/>
                  </a:cubicBezTo>
                  <a:cubicBezTo>
                    <a:pt x="254" y="334"/>
                    <a:pt x="246" y="361"/>
                    <a:pt x="238" y="387"/>
                  </a:cubicBezTo>
                  <a:cubicBezTo>
                    <a:pt x="206" y="381"/>
                    <a:pt x="172" y="385"/>
                    <a:pt x="140" y="393"/>
                  </a:cubicBezTo>
                  <a:cubicBezTo>
                    <a:pt x="84" y="408"/>
                    <a:pt x="36" y="435"/>
                    <a:pt x="22" y="443"/>
                  </a:cubicBezTo>
                  <a:cubicBezTo>
                    <a:pt x="15" y="421"/>
                    <a:pt x="11" y="397"/>
                    <a:pt x="9" y="372"/>
                  </a:cubicBezTo>
                  <a:close/>
                  <a:moveTo>
                    <a:pt x="236" y="393"/>
                  </a:moveTo>
                  <a:cubicBezTo>
                    <a:pt x="230" y="412"/>
                    <a:pt x="224" y="430"/>
                    <a:pt x="219" y="447"/>
                  </a:cubicBezTo>
                  <a:cubicBezTo>
                    <a:pt x="191" y="442"/>
                    <a:pt x="163" y="445"/>
                    <a:pt x="137" y="452"/>
                  </a:cubicBezTo>
                  <a:cubicBezTo>
                    <a:pt x="92" y="464"/>
                    <a:pt x="55" y="486"/>
                    <a:pt x="44" y="493"/>
                  </a:cubicBezTo>
                  <a:cubicBezTo>
                    <a:pt x="36" y="479"/>
                    <a:pt x="30" y="465"/>
                    <a:pt x="24" y="450"/>
                  </a:cubicBezTo>
                  <a:cubicBezTo>
                    <a:pt x="41" y="439"/>
                    <a:pt x="150" y="377"/>
                    <a:pt x="236" y="39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4" name="Freeform 25"/>
            <p:cNvSpPr/>
            <p:nvPr/>
          </p:nvSpPr>
          <p:spPr>
            <a:xfrm>
              <a:off x="8427240" y="-149400"/>
              <a:ext cx="1386000" cy="2392560"/>
            </a:xfrm>
            <a:custGeom>
              <a:gdLst>
                <a:gd name="textAreaLeft" fmla="*/ 0 w 1386000"/>
                <a:gd name="textAreaRight" fmla="*/ 1386360 w 138600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418" h="719">
                  <a:moveTo>
                    <a:pt x="0" y="719"/>
                  </a:moveTo>
                  <a:cubicBezTo>
                    <a:pt x="0" y="719"/>
                    <a:pt x="231" y="654"/>
                    <a:pt x="324" y="500"/>
                  </a:cubicBezTo>
                  <a:cubicBezTo>
                    <a:pt x="417" y="347"/>
                    <a:pt x="418" y="131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5" name="Freeform 26"/>
            <p:cNvSpPr/>
            <p:nvPr/>
          </p:nvSpPr>
          <p:spPr>
            <a:xfrm>
              <a:off x="8427240" y="-149400"/>
              <a:ext cx="1319760" cy="2392560"/>
            </a:xfrm>
            <a:custGeom>
              <a:gdLst>
                <a:gd name="textAreaLeft" fmla="*/ 0 w 1319760"/>
                <a:gd name="textAreaRight" fmla="*/ 1320120 w 131976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398" h="719">
                  <a:moveTo>
                    <a:pt x="0" y="719"/>
                  </a:moveTo>
                  <a:cubicBezTo>
                    <a:pt x="0" y="719"/>
                    <a:pt x="0" y="719"/>
                    <a:pt x="0" y="719"/>
                  </a:cubicBezTo>
                  <a:cubicBezTo>
                    <a:pt x="84" y="666"/>
                    <a:pt x="142" y="572"/>
                    <a:pt x="149" y="473"/>
                  </a:cubicBezTo>
                  <a:cubicBezTo>
                    <a:pt x="151" y="445"/>
                    <a:pt x="149" y="417"/>
                    <a:pt x="150" y="389"/>
                  </a:cubicBezTo>
                  <a:cubicBezTo>
                    <a:pt x="152" y="304"/>
                    <a:pt x="179" y="220"/>
                    <a:pt x="225" y="149"/>
                  </a:cubicBezTo>
                  <a:cubicBezTo>
                    <a:pt x="231" y="140"/>
                    <a:pt x="237" y="130"/>
                    <a:pt x="247" y="125"/>
                  </a:cubicBezTo>
                  <a:cubicBezTo>
                    <a:pt x="264" y="116"/>
                    <a:pt x="285" y="121"/>
                    <a:pt x="301" y="130"/>
                  </a:cubicBezTo>
                  <a:cubicBezTo>
                    <a:pt x="341" y="151"/>
                    <a:pt x="369" y="190"/>
                    <a:pt x="388" y="231"/>
                  </a:cubicBezTo>
                  <a:cubicBezTo>
                    <a:pt x="391" y="237"/>
                    <a:pt x="394" y="243"/>
                    <a:pt x="396" y="248"/>
                  </a:cubicBezTo>
                  <a:cubicBezTo>
                    <a:pt x="398" y="168"/>
                    <a:pt x="379" y="98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6" name="Freeform 27"/>
            <p:cNvSpPr/>
            <p:nvPr/>
          </p:nvSpPr>
          <p:spPr>
            <a:xfrm>
              <a:off x="9302760" y="1101600"/>
              <a:ext cx="274320" cy="556200"/>
            </a:xfrm>
            <a:custGeom>
              <a:gdLst>
                <a:gd name="textAreaLeft" fmla="*/ 0 w 274320"/>
                <a:gd name="textAreaRight" fmla="*/ 274680 w 274320"/>
                <a:gd name="textAreaTop" fmla="*/ 0 h 556200"/>
                <a:gd name="textAreaBottom" fmla="*/ 556560 h 556200"/>
              </a:gdLst>
              <a:rect l="textAreaLeft" t="textAreaTop" r="textAreaRight" b="textAreaBottom"/>
              <a:pathLst>
                <a:path w="83" h="167">
                  <a:moveTo>
                    <a:pt x="10" y="163"/>
                  </a:moveTo>
                  <a:cubicBezTo>
                    <a:pt x="29" y="145"/>
                    <a:pt x="41" y="119"/>
                    <a:pt x="53" y="95"/>
                  </a:cubicBezTo>
                  <a:cubicBezTo>
                    <a:pt x="67" y="67"/>
                    <a:pt x="77" y="37"/>
                    <a:pt x="82" y="6"/>
                  </a:cubicBezTo>
                  <a:cubicBezTo>
                    <a:pt x="83" y="1"/>
                    <a:pt x="76" y="0"/>
                    <a:pt x="74" y="4"/>
                  </a:cubicBezTo>
                  <a:cubicBezTo>
                    <a:pt x="67" y="30"/>
                    <a:pt x="59" y="54"/>
                    <a:pt x="48" y="78"/>
                  </a:cubicBezTo>
                  <a:cubicBezTo>
                    <a:pt x="36" y="107"/>
                    <a:pt x="17" y="130"/>
                    <a:pt x="2" y="157"/>
                  </a:cubicBezTo>
                  <a:cubicBezTo>
                    <a:pt x="0" y="162"/>
                    <a:pt x="5" y="167"/>
                    <a:pt x="10" y="16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7" name="Freeform 28"/>
            <p:cNvSpPr/>
            <p:nvPr/>
          </p:nvSpPr>
          <p:spPr>
            <a:xfrm>
              <a:off x="9123120" y="1678320"/>
              <a:ext cx="149040" cy="154800"/>
            </a:xfrm>
            <a:custGeom>
              <a:gdLst>
                <a:gd name="textAreaLeft" fmla="*/ 0 w 149040"/>
                <a:gd name="textAreaRight" fmla="*/ 149400 w 149040"/>
                <a:gd name="textAreaTop" fmla="*/ 0 h 154800"/>
                <a:gd name="textAreaBottom" fmla="*/ 155160 h 154800"/>
              </a:gdLst>
              <a:rect l="textAreaLeft" t="textAreaTop" r="textAreaRight" b="textAreaBottom"/>
              <a:pathLst>
                <a:path w="45" h="47">
                  <a:moveTo>
                    <a:pt x="12" y="45"/>
                  </a:moveTo>
                  <a:cubicBezTo>
                    <a:pt x="20" y="41"/>
                    <a:pt x="26" y="33"/>
                    <a:pt x="31" y="26"/>
                  </a:cubicBezTo>
                  <a:cubicBezTo>
                    <a:pt x="36" y="19"/>
                    <a:pt x="43" y="13"/>
                    <a:pt x="44" y="5"/>
                  </a:cubicBezTo>
                  <a:cubicBezTo>
                    <a:pt x="45" y="2"/>
                    <a:pt x="42" y="0"/>
                    <a:pt x="39" y="0"/>
                  </a:cubicBezTo>
                  <a:cubicBezTo>
                    <a:pt x="31" y="3"/>
                    <a:pt x="25" y="10"/>
                    <a:pt x="19" y="16"/>
                  </a:cubicBezTo>
                  <a:cubicBezTo>
                    <a:pt x="13" y="22"/>
                    <a:pt x="5" y="28"/>
                    <a:pt x="2" y="36"/>
                  </a:cubicBezTo>
                  <a:cubicBezTo>
                    <a:pt x="0" y="43"/>
                    <a:pt x="7" y="47"/>
                    <a:pt x="12" y="4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8" name="Freeform 29"/>
            <p:cNvSpPr/>
            <p:nvPr/>
          </p:nvSpPr>
          <p:spPr>
            <a:xfrm>
              <a:off x="8420040" y="-25920"/>
              <a:ext cx="1485000" cy="2275920"/>
            </a:xfrm>
            <a:custGeom>
              <a:gdLst>
                <a:gd name="textAreaLeft" fmla="*/ 0 w 1485000"/>
                <a:gd name="textAreaRight" fmla="*/ 1485360 w 1485000"/>
                <a:gd name="textAreaTop" fmla="*/ 0 h 2275920"/>
                <a:gd name="textAreaBottom" fmla="*/ 2276280 h 2275920"/>
              </a:gdLst>
              <a:rect l="textAreaLeft" t="textAreaTop" r="textAreaRight" b="textAreaBottom"/>
              <a:pathLst>
                <a:path w="448" h="684">
                  <a:moveTo>
                    <a:pt x="0" y="682"/>
                  </a:moveTo>
                  <a:cubicBezTo>
                    <a:pt x="0" y="682"/>
                    <a:pt x="1" y="682"/>
                    <a:pt x="1" y="682"/>
                  </a:cubicBezTo>
                  <a:cubicBezTo>
                    <a:pt x="1" y="682"/>
                    <a:pt x="1" y="682"/>
                    <a:pt x="1" y="683"/>
                  </a:cubicBezTo>
                  <a:cubicBezTo>
                    <a:pt x="1" y="683"/>
                    <a:pt x="1" y="683"/>
                    <a:pt x="1" y="683"/>
                  </a:cubicBezTo>
                  <a:cubicBezTo>
                    <a:pt x="1" y="683"/>
                    <a:pt x="2" y="683"/>
                    <a:pt x="2" y="684"/>
                  </a:cubicBezTo>
                  <a:cubicBezTo>
                    <a:pt x="2" y="684"/>
                    <a:pt x="2" y="684"/>
                    <a:pt x="2" y="684"/>
                  </a:cubicBezTo>
                  <a:cubicBezTo>
                    <a:pt x="3" y="684"/>
                    <a:pt x="3" y="684"/>
                    <a:pt x="4" y="684"/>
                  </a:cubicBezTo>
                  <a:cubicBezTo>
                    <a:pt x="4" y="684"/>
                    <a:pt x="4" y="684"/>
                    <a:pt x="4" y="684"/>
                  </a:cubicBezTo>
                  <a:cubicBezTo>
                    <a:pt x="4" y="684"/>
                    <a:pt x="5" y="684"/>
                    <a:pt x="7" y="683"/>
                  </a:cubicBezTo>
                  <a:cubicBezTo>
                    <a:pt x="18" y="681"/>
                    <a:pt x="70" y="669"/>
                    <a:pt x="133" y="641"/>
                  </a:cubicBezTo>
                  <a:cubicBezTo>
                    <a:pt x="133" y="641"/>
                    <a:pt x="133" y="641"/>
                    <a:pt x="133" y="641"/>
                  </a:cubicBezTo>
                  <a:cubicBezTo>
                    <a:pt x="134" y="641"/>
                    <a:pt x="134" y="641"/>
                    <a:pt x="135" y="640"/>
                  </a:cubicBezTo>
                  <a:cubicBezTo>
                    <a:pt x="161" y="628"/>
                    <a:pt x="189" y="614"/>
                    <a:pt x="217" y="595"/>
                  </a:cubicBezTo>
                  <a:cubicBezTo>
                    <a:pt x="217" y="595"/>
                    <a:pt x="217" y="595"/>
                    <a:pt x="218" y="595"/>
                  </a:cubicBezTo>
                  <a:cubicBezTo>
                    <a:pt x="218" y="595"/>
                    <a:pt x="218" y="594"/>
                    <a:pt x="219" y="594"/>
                  </a:cubicBezTo>
                  <a:cubicBezTo>
                    <a:pt x="264" y="564"/>
                    <a:pt x="307" y="525"/>
                    <a:pt x="340" y="474"/>
                  </a:cubicBezTo>
                  <a:cubicBezTo>
                    <a:pt x="400" y="379"/>
                    <a:pt x="448" y="174"/>
                    <a:pt x="386" y="68"/>
                  </a:cubicBezTo>
                  <a:cubicBezTo>
                    <a:pt x="359" y="22"/>
                    <a:pt x="315" y="0"/>
                    <a:pt x="255" y="4"/>
                  </a:cubicBezTo>
                  <a:cubicBezTo>
                    <a:pt x="243" y="5"/>
                    <a:pt x="232" y="6"/>
                    <a:pt x="222" y="8"/>
                  </a:cubicBezTo>
                  <a:cubicBezTo>
                    <a:pt x="154" y="22"/>
                    <a:pt x="110" y="65"/>
                    <a:pt x="88" y="141"/>
                  </a:cubicBezTo>
                  <a:cubicBezTo>
                    <a:pt x="70" y="206"/>
                    <a:pt x="70" y="282"/>
                    <a:pt x="72" y="354"/>
                  </a:cubicBezTo>
                  <a:cubicBezTo>
                    <a:pt x="76" y="499"/>
                    <a:pt x="1" y="677"/>
                    <a:pt x="0" y="679"/>
                  </a:cubicBezTo>
                  <a:cubicBezTo>
                    <a:pt x="0" y="679"/>
                    <a:pt x="0" y="679"/>
                    <a:pt x="0" y="679"/>
                  </a:cubicBezTo>
                  <a:cubicBezTo>
                    <a:pt x="0" y="680"/>
                    <a:pt x="0" y="680"/>
                    <a:pt x="0" y="681"/>
                  </a:cubicBezTo>
                  <a:cubicBezTo>
                    <a:pt x="0" y="681"/>
                    <a:pt x="0" y="681"/>
                    <a:pt x="0" y="681"/>
                  </a:cubicBezTo>
                  <a:cubicBezTo>
                    <a:pt x="0" y="681"/>
                    <a:pt x="0" y="682"/>
                    <a:pt x="0" y="682"/>
                  </a:cubicBezTo>
                  <a:close/>
                  <a:moveTo>
                    <a:pt x="26" y="672"/>
                  </a:moveTo>
                  <a:cubicBezTo>
                    <a:pt x="42" y="662"/>
                    <a:pt x="64" y="647"/>
                    <a:pt x="89" y="624"/>
                  </a:cubicBezTo>
                  <a:cubicBezTo>
                    <a:pt x="98" y="635"/>
                    <a:pt x="109" y="639"/>
                    <a:pt x="118" y="641"/>
                  </a:cubicBezTo>
                  <a:cubicBezTo>
                    <a:pt x="80" y="657"/>
                    <a:pt x="47" y="667"/>
                    <a:pt x="26" y="672"/>
                  </a:cubicBezTo>
                  <a:close/>
                  <a:moveTo>
                    <a:pt x="131" y="635"/>
                  </a:moveTo>
                  <a:cubicBezTo>
                    <a:pt x="127" y="635"/>
                    <a:pt x="107" y="636"/>
                    <a:pt x="94" y="619"/>
                  </a:cubicBezTo>
                  <a:cubicBezTo>
                    <a:pt x="108" y="606"/>
                    <a:pt x="122" y="591"/>
                    <a:pt x="137" y="573"/>
                  </a:cubicBezTo>
                  <a:cubicBezTo>
                    <a:pt x="153" y="600"/>
                    <a:pt x="179" y="603"/>
                    <a:pt x="197" y="600"/>
                  </a:cubicBezTo>
                  <a:cubicBezTo>
                    <a:pt x="175" y="614"/>
                    <a:pt x="152" y="625"/>
                    <a:pt x="131" y="635"/>
                  </a:cubicBezTo>
                  <a:close/>
                  <a:moveTo>
                    <a:pt x="214" y="589"/>
                  </a:moveTo>
                  <a:cubicBezTo>
                    <a:pt x="208" y="592"/>
                    <a:pt x="164" y="608"/>
                    <a:pt x="141" y="568"/>
                  </a:cubicBezTo>
                  <a:cubicBezTo>
                    <a:pt x="146" y="562"/>
                    <a:pt x="151" y="555"/>
                    <a:pt x="156" y="548"/>
                  </a:cubicBezTo>
                  <a:cubicBezTo>
                    <a:pt x="164" y="536"/>
                    <a:pt x="173" y="524"/>
                    <a:pt x="181" y="509"/>
                  </a:cubicBezTo>
                  <a:cubicBezTo>
                    <a:pt x="216" y="539"/>
                    <a:pt x="275" y="524"/>
                    <a:pt x="300" y="515"/>
                  </a:cubicBezTo>
                  <a:cubicBezTo>
                    <a:pt x="274" y="545"/>
                    <a:pt x="244" y="569"/>
                    <a:pt x="214" y="589"/>
                  </a:cubicBezTo>
                  <a:close/>
                  <a:moveTo>
                    <a:pt x="334" y="470"/>
                  </a:moveTo>
                  <a:cubicBezTo>
                    <a:pt x="326" y="483"/>
                    <a:pt x="318" y="494"/>
                    <a:pt x="309" y="505"/>
                  </a:cubicBezTo>
                  <a:cubicBezTo>
                    <a:pt x="301" y="508"/>
                    <a:pt x="224" y="538"/>
                    <a:pt x="185" y="504"/>
                  </a:cubicBezTo>
                  <a:cubicBezTo>
                    <a:pt x="196" y="484"/>
                    <a:pt x="207" y="462"/>
                    <a:pt x="217" y="437"/>
                  </a:cubicBezTo>
                  <a:cubicBezTo>
                    <a:pt x="266" y="463"/>
                    <a:pt x="338" y="428"/>
                    <a:pt x="362" y="415"/>
                  </a:cubicBezTo>
                  <a:cubicBezTo>
                    <a:pt x="354" y="436"/>
                    <a:pt x="344" y="455"/>
                    <a:pt x="334" y="470"/>
                  </a:cubicBezTo>
                  <a:close/>
                  <a:moveTo>
                    <a:pt x="367" y="405"/>
                  </a:moveTo>
                  <a:cubicBezTo>
                    <a:pt x="357" y="411"/>
                    <a:pt x="271" y="459"/>
                    <a:pt x="220" y="431"/>
                  </a:cubicBezTo>
                  <a:cubicBezTo>
                    <a:pt x="230" y="406"/>
                    <a:pt x="240" y="378"/>
                    <a:pt x="248" y="347"/>
                  </a:cubicBezTo>
                  <a:cubicBezTo>
                    <a:pt x="290" y="369"/>
                    <a:pt x="371" y="330"/>
                    <a:pt x="394" y="318"/>
                  </a:cubicBezTo>
                  <a:cubicBezTo>
                    <a:pt x="387" y="349"/>
                    <a:pt x="377" y="379"/>
                    <a:pt x="367" y="405"/>
                  </a:cubicBezTo>
                  <a:close/>
                  <a:moveTo>
                    <a:pt x="396" y="309"/>
                  </a:moveTo>
                  <a:cubicBezTo>
                    <a:pt x="386" y="315"/>
                    <a:pt x="292" y="364"/>
                    <a:pt x="250" y="341"/>
                  </a:cubicBezTo>
                  <a:cubicBezTo>
                    <a:pt x="258" y="311"/>
                    <a:pt x="264" y="280"/>
                    <a:pt x="269" y="245"/>
                  </a:cubicBezTo>
                  <a:cubicBezTo>
                    <a:pt x="327" y="279"/>
                    <a:pt x="390" y="233"/>
                    <a:pt x="408" y="218"/>
                  </a:cubicBezTo>
                  <a:cubicBezTo>
                    <a:pt x="407" y="248"/>
                    <a:pt x="402" y="279"/>
                    <a:pt x="396" y="309"/>
                  </a:cubicBezTo>
                  <a:close/>
                  <a:moveTo>
                    <a:pt x="409" y="209"/>
                  </a:moveTo>
                  <a:cubicBezTo>
                    <a:pt x="402" y="215"/>
                    <a:pt x="332" y="277"/>
                    <a:pt x="270" y="238"/>
                  </a:cubicBezTo>
                  <a:cubicBezTo>
                    <a:pt x="273" y="214"/>
                    <a:pt x="275" y="189"/>
                    <a:pt x="276" y="162"/>
                  </a:cubicBezTo>
                  <a:cubicBezTo>
                    <a:pt x="328" y="183"/>
                    <a:pt x="386" y="139"/>
                    <a:pt x="401" y="126"/>
                  </a:cubicBezTo>
                  <a:cubicBezTo>
                    <a:pt x="407" y="152"/>
                    <a:pt x="409" y="180"/>
                    <a:pt x="409" y="209"/>
                  </a:cubicBezTo>
                  <a:close/>
                  <a:moveTo>
                    <a:pt x="380" y="71"/>
                  </a:moveTo>
                  <a:cubicBezTo>
                    <a:pt x="389" y="85"/>
                    <a:pt x="395" y="101"/>
                    <a:pt x="399" y="119"/>
                  </a:cubicBezTo>
                  <a:cubicBezTo>
                    <a:pt x="390" y="127"/>
                    <a:pt x="328" y="178"/>
                    <a:pt x="277" y="155"/>
                  </a:cubicBezTo>
                  <a:cubicBezTo>
                    <a:pt x="278" y="126"/>
                    <a:pt x="278" y="95"/>
                    <a:pt x="277" y="63"/>
                  </a:cubicBezTo>
                  <a:cubicBezTo>
                    <a:pt x="288" y="72"/>
                    <a:pt x="300" y="77"/>
                    <a:pt x="314" y="77"/>
                  </a:cubicBezTo>
                  <a:cubicBezTo>
                    <a:pt x="339" y="76"/>
                    <a:pt x="359" y="58"/>
                    <a:pt x="366" y="51"/>
                  </a:cubicBezTo>
                  <a:cubicBezTo>
                    <a:pt x="371" y="57"/>
                    <a:pt x="376" y="64"/>
                    <a:pt x="380" y="71"/>
                  </a:cubicBezTo>
                  <a:close/>
                  <a:moveTo>
                    <a:pt x="274" y="10"/>
                  </a:moveTo>
                  <a:cubicBezTo>
                    <a:pt x="310" y="11"/>
                    <a:pt x="340" y="24"/>
                    <a:pt x="362" y="46"/>
                  </a:cubicBezTo>
                  <a:cubicBezTo>
                    <a:pt x="355" y="52"/>
                    <a:pt x="336" y="70"/>
                    <a:pt x="313" y="70"/>
                  </a:cubicBezTo>
                  <a:cubicBezTo>
                    <a:pt x="300" y="70"/>
                    <a:pt x="288" y="65"/>
                    <a:pt x="277" y="54"/>
                  </a:cubicBezTo>
                  <a:cubicBezTo>
                    <a:pt x="276" y="40"/>
                    <a:pt x="275" y="25"/>
                    <a:pt x="274" y="10"/>
                  </a:cubicBezTo>
                  <a:close/>
                  <a:moveTo>
                    <a:pt x="223" y="15"/>
                  </a:moveTo>
                  <a:cubicBezTo>
                    <a:pt x="233" y="12"/>
                    <a:pt x="244" y="11"/>
                    <a:pt x="255" y="10"/>
                  </a:cubicBezTo>
                  <a:cubicBezTo>
                    <a:pt x="259" y="10"/>
                    <a:pt x="263" y="10"/>
                    <a:pt x="267" y="10"/>
                  </a:cubicBezTo>
                  <a:cubicBezTo>
                    <a:pt x="268" y="25"/>
                    <a:pt x="269" y="39"/>
                    <a:pt x="270" y="54"/>
                  </a:cubicBezTo>
                  <a:cubicBezTo>
                    <a:pt x="262" y="58"/>
                    <a:pt x="229" y="73"/>
                    <a:pt x="200" y="65"/>
                  </a:cubicBezTo>
                  <a:cubicBezTo>
                    <a:pt x="186" y="60"/>
                    <a:pt x="175" y="51"/>
                    <a:pt x="167" y="37"/>
                  </a:cubicBezTo>
                  <a:cubicBezTo>
                    <a:pt x="183" y="27"/>
                    <a:pt x="201" y="19"/>
                    <a:pt x="223" y="15"/>
                  </a:cubicBezTo>
                  <a:close/>
                  <a:moveTo>
                    <a:pt x="161" y="40"/>
                  </a:moveTo>
                  <a:cubicBezTo>
                    <a:pt x="170" y="56"/>
                    <a:pt x="182" y="66"/>
                    <a:pt x="198" y="71"/>
                  </a:cubicBezTo>
                  <a:cubicBezTo>
                    <a:pt x="227" y="80"/>
                    <a:pt x="258" y="66"/>
                    <a:pt x="270" y="61"/>
                  </a:cubicBezTo>
                  <a:cubicBezTo>
                    <a:pt x="272" y="94"/>
                    <a:pt x="271" y="125"/>
                    <a:pt x="270" y="155"/>
                  </a:cubicBezTo>
                  <a:cubicBezTo>
                    <a:pt x="256" y="161"/>
                    <a:pt x="158" y="201"/>
                    <a:pt x="105" y="113"/>
                  </a:cubicBezTo>
                  <a:cubicBezTo>
                    <a:pt x="117" y="83"/>
                    <a:pt x="135" y="58"/>
                    <a:pt x="161" y="40"/>
                  </a:cubicBezTo>
                  <a:close/>
                  <a:moveTo>
                    <a:pt x="102" y="121"/>
                  </a:moveTo>
                  <a:cubicBezTo>
                    <a:pt x="155" y="203"/>
                    <a:pt x="247" y="172"/>
                    <a:pt x="270" y="162"/>
                  </a:cubicBezTo>
                  <a:cubicBezTo>
                    <a:pt x="268" y="189"/>
                    <a:pt x="266" y="214"/>
                    <a:pt x="263" y="238"/>
                  </a:cubicBezTo>
                  <a:cubicBezTo>
                    <a:pt x="248" y="245"/>
                    <a:pt x="142" y="290"/>
                    <a:pt x="81" y="221"/>
                  </a:cubicBezTo>
                  <a:cubicBezTo>
                    <a:pt x="84" y="185"/>
                    <a:pt x="91" y="151"/>
                    <a:pt x="102" y="121"/>
                  </a:cubicBezTo>
                  <a:close/>
                  <a:moveTo>
                    <a:pt x="80" y="230"/>
                  </a:moveTo>
                  <a:cubicBezTo>
                    <a:pt x="141" y="292"/>
                    <a:pt x="237" y="256"/>
                    <a:pt x="262" y="246"/>
                  </a:cubicBezTo>
                  <a:cubicBezTo>
                    <a:pt x="257" y="280"/>
                    <a:pt x="251" y="311"/>
                    <a:pt x="243" y="340"/>
                  </a:cubicBezTo>
                  <a:cubicBezTo>
                    <a:pt x="231" y="346"/>
                    <a:pt x="154" y="380"/>
                    <a:pt x="78" y="304"/>
                  </a:cubicBezTo>
                  <a:cubicBezTo>
                    <a:pt x="78" y="279"/>
                    <a:pt x="79" y="254"/>
                    <a:pt x="80" y="230"/>
                  </a:cubicBezTo>
                  <a:close/>
                  <a:moveTo>
                    <a:pt x="79" y="354"/>
                  </a:moveTo>
                  <a:cubicBezTo>
                    <a:pt x="78" y="340"/>
                    <a:pt x="78" y="327"/>
                    <a:pt x="78" y="313"/>
                  </a:cubicBezTo>
                  <a:cubicBezTo>
                    <a:pt x="148" y="379"/>
                    <a:pt x="219" y="358"/>
                    <a:pt x="241" y="349"/>
                  </a:cubicBezTo>
                  <a:cubicBezTo>
                    <a:pt x="233" y="379"/>
                    <a:pt x="223" y="406"/>
                    <a:pt x="213" y="431"/>
                  </a:cubicBezTo>
                  <a:cubicBezTo>
                    <a:pt x="203" y="435"/>
                    <a:pt x="143" y="459"/>
                    <a:pt x="76" y="418"/>
                  </a:cubicBezTo>
                  <a:cubicBezTo>
                    <a:pt x="78" y="396"/>
                    <a:pt x="79" y="375"/>
                    <a:pt x="79" y="354"/>
                  </a:cubicBezTo>
                  <a:close/>
                  <a:moveTo>
                    <a:pt x="75" y="425"/>
                  </a:moveTo>
                  <a:cubicBezTo>
                    <a:pt x="135" y="461"/>
                    <a:pt x="190" y="447"/>
                    <a:pt x="209" y="439"/>
                  </a:cubicBezTo>
                  <a:cubicBezTo>
                    <a:pt x="199" y="462"/>
                    <a:pt x="189" y="483"/>
                    <a:pt x="178" y="502"/>
                  </a:cubicBezTo>
                  <a:cubicBezTo>
                    <a:pt x="170" y="506"/>
                    <a:pt x="108" y="536"/>
                    <a:pt x="64" y="496"/>
                  </a:cubicBezTo>
                  <a:cubicBezTo>
                    <a:pt x="69" y="473"/>
                    <a:pt x="73" y="449"/>
                    <a:pt x="75" y="425"/>
                  </a:cubicBezTo>
                  <a:close/>
                  <a:moveTo>
                    <a:pt x="62" y="504"/>
                  </a:moveTo>
                  <a:cubicBezTo>
                    <a:pt x="101" y="536"/>
                    <a:pt x="151" y="520"/>
                    <a:pt x="172" y="512"/>
                  </a:cubicBezTo>
                  <a:cubicBezTo>
                    <a:pt x="165" y="523"/>
                    <a:pt x="158" y="534"/>
                    <a:pt x="151" y="544"/>
                  </a:cubicBezTo>
                  <a:cubicBezTo>
                    <a:pt x="146" y="551"/>
                    <a:pt x="140" y="558"/>
                    <a:pt x="135" y="565"/>
                  </a:cubicBezTo>
                  <a:cubicBezTo>
                    <a:pt x="128" y="567"/>
                    <a:pt x="77" y="583"/>
                    <a:pt x="50" y="551"/>
                  </a:cubicBezTo>
                  <a:cubicBezTo>
                    <a:pt x="54" y="536"/>
                    <a:pt x="58" y="520"/>
                    <a:pt x="62" y="504"/>
                  </a:cubicBezTo>
                  <a:close/>
                  <a:moveTo>
                    <a:pt x="48" y="558"/>
                  </a:moveTo>
                  <a:cubicBezTo>
                    <a:pt x="73" y="583"/>
                    <a:pt x="110" y="578"/>
                    <a:pt x="128" y="574"/>
                  </a:cubicBezTo>
                  <a:cubicBezTo>
                    <a:pt x="114" y="590"/>
                    <a:pt x="101" y="604"/>
                    <a:pt x="88" y="616"/>
                  </a:cubicBezTo>
                  <a:cubicBezTo>
                    <a:pt x="82" y="617"/>
                    <a:pt x="45" y="620"/>
                    <a:pt x="35" y="604"/>
                  </a:cubicBezTo>
                  <a:cubicBezTo>
                    <a:pt x="39" y="590"/>
                    <a:pt x="44" y="575"/>
                    <a:pt x="48" y="558"/>
                  </a:cubicBezTo>
                  <a:close/>
                  <a:moveTo>
                    <a:pt x="32" y="611"/>
                  </a:moveTo>
                  <a:cubicBezTo>
                    <a:pt x="44" y="623"/>
                    <a:pt x="67" y="624"/>
                    <a:pt x="80" y="623"/>
                  </a:cubicBezTo>
                  <a:cubicBezTo>
                    <a:pt x="49" y="651"/>
                    <a:pt x="22" y="667"/>
                    <a:pt x="10" y="674"/>
                  </a:cubicBezTo>
                  <a:cubicBezTo>
                    <a:pt x="14" y="662"/>
                    <a:pt x="23" y="640"/>
                    <a:pt x="32" y="611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9" name="Freeform 30"/>
            <p:cNvSpPr/>
            <p:nvPr/>
          </p:nvSpPr>
          <p:spPr>
            <a:xfrm>
              <a:off x="2520000" y="-111960"/>
              <a:ext cx="1499400" cy="2032920"/>
            </a:xfrm>
            <a:custGeom>
              <a:gdLst>
                <a:gd name="textAreaLeft" fmla="*/ 0 w 1499400"/>
                <a:gd name="textAreaRight" fmla="*/ 1499760 w 1499400"/>
                <a:gd name="textAreaTop" fmla="*/ 0 h 2032920"/>
                <a:gd name="textAreaBottom" fmla="*/ 2033280 h 2032920"/>
              </a:gdLst>
              <a:rect l="textAreaLeft" t="textAreaTop" r="textAreaRight" b="textAreaBottom"/>
              <a:pathLst>
                <a:path w="452" h="611">
                  <a:moveTo>
                    <a:pt x="266" y="96"/>
                  </a:moveTo>
                  <a:cubicBezTo>
                    <a:pt x="266" y="96"/>
                    <a:pt x="452" y="107"/>
                    <a:pt x="416" y="285"/>
                  </a:cubicBezTo>
                  <a:cubicBezTo>
                    <a:pt x="381" y="462"/>
                    <a:pt x="258" y="586"/>
                    <a:pt x="222" y="598"/>
                  </a:cubicBezTo>
                  <a:cubicBezTo>
                    <a:pt x="186" y="611"/>
                    <a:pt x="27" y="469"/>
                    <a:pt x="14" y="342"/>
                  </a:cubicBezTo>
                  <a:cubicBezTo>
                    <a:pt x="0" y="215"/>
                    <a:pt x="17" y="114"/>
                    <a:pt x="96" y="57"/>
                  </a:cubicBezTo>
                  <a:cubicBezTo>
                    <a:pt x="174" y="0"/>
                    <a:pt x="257" y="74"/>
                    <a:pt x="266" y="96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0" name="Freeform 31"/>
            <p:cNvSpPr/>
            <p:nvPr/>
          </p:nvSpPr>
          <p:spPr>
            <a:xfrm>
              <a:off x="2520000" y="-53280"/>
              <a:ext cx="812160" cy="1973880"/>
            </a:xfrm>
            <a:custGeom>
              <a:gdLst>
                <a:gd name="textAreaLeft" fmla="*/ 0 w 812160"/>
                <a:gd name="textAreaRight" fmla="*/ 812520 w 812160"/>
                <a:gd name="textAreaTop" fmla="*/ 0 h 1973880"/>
                <a:gd name="textAreaBottom" fmla="*/ 1974240 h 1973880"/>
              </a:gdLst>
              <a:rect l="textAreaLeft" t="textAreaTop" r="textAreaRight" b="textAreaBottom"/>
              <a:pathLst>
                <a:path w="245" h="593">
                  <a:moveTo>
                    <a:pt x="14" y="324"/>
                  </a:moveTo>
                  <a:cubicBezTo>
                    <a:pt x="0" y="197"/>
                    <a:pt x="17" y="96"/>
                    <a:pt x="96" y="39"/>
                  </a:cubicBezTo>
                  <a:cubicBezTo>
                    <a:pt x="150" y="0"/>
                    <a:pt x="206" y="22"/>
                    <a:pt x="238" y="48"/>
                  </a:cubicBezTo>
                  <a:cubicBezTo>
                    <a:pt x="196" y="45"/>
                    <a:pt x="152" y="68"/>
                    <a:pt x="127" y="103"/>
                  </a:cubicBezTo>
                  <a:cubicBezTo>
                    <a:pt x="96" y="145"/>
                    <a:pt x="88" y="200"/>
                    <a:pt x="92" y="252"/>
                  </a:cubicBezTo>
                  <a:cubicBezTo>
                    <a:pt x="96" y="318"/>
                    <a:pt x="118" y="382"/>
                    <a:pt x="147" y="441"/>
                  </a:cubicBezTo>
                  <a:cubicBezTo>
                    <a:pt x="160" y="467"/>
                    <a:pt x="175" y="492"/>
                    <a:pt x="194" y="515"/>
                  </a:cubicBezTo>
                  <a:cubicBezTo>
                    <a:pt x="210" y="533"/>
                    <a:pt x="228" y="549"/>
                    <a:pt x="245" y="566"/>
                  </a:cubicBezTo>
                  <a:cubicBezTo>
                    <a:pt x="236" y="573"/>
                    <a:pt x="228" y="578"/>
                    <a:pt x="222" y="580"/>
                  </a:cubicBezTo>
                  <a:cubicBezTo>
                    <a:pt x="186" y="593"/>
                    <a:pt x="27" y="451"/>
                    <a:pt x="14" y="324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1" name="Freeform 32"/>
            <p:cNvSpPr/>
            <p:nvPr/>
          </p:nvSpPr>
          <p:spPr>
            <a:xfrm>
              <a:off x="3415680" y="1392120"/>
              <a:ext cx="192240" cy="278640"/>
            </a:xfrm>
            <a:custGeom>
              <a:gdLst>
                <a:gd name="textAreaLeft" fmla="*/ 0 w 192240"/>
                <a:gd name="textAreaRight" fmla="*/ 192600 w 192240"/>
                <a:gd name="textAreaTop" fmla="*/ 0 h 278640"/>
                <a:gd name="textAreaBottom" fmla="*/ 279000 h 278640"/>
              </a:gdLst>
              <a:rect l="textAreaLeft" t="textAreaTop" r="textAreaRight" b="textAreaBottom"/>
              <a:pathLst>
                <a:path w="57" h="84">
                  <a:moveTo>
                    <a:pt x="56" y="8"/>
                  </a:moveTo>
                  <a:cubicBezTo>
                    <a:pt x="44" y="33"/>
                    <a:pt x="27" y="67"/>
                    <a:pt x="3" y="83"/>
                  </a:cubicBezTo>
                  <a:cubicBezTo>
                    <a:pt x="2" y="84"/>
                    <a:pt x="0" y="82"/>
                    <a:pt x="1" y="81"/>
                  </a:cubicBezTo>
                  <a:cubicBezTo>
                    <a:pt x="5" y="68"/>
                    <a:pt x="15" y="56"/>
                    <a:pt x="23" y="45"/>
                  </a:cubicBezTo>
                  <a:cubicBezTo>
                    <a:pt x="32" y="31"/>
                    <a:pt x="40" y="18"/>
                    <a:pt x="50" y="4"/>
                  </a:cubicBezTo>
                  <a:cubicBezTo>
                    <a:pt x="52" y="0"/>
                    <a:pt x="58" y="4"/>
                    <a:pt x="56" y="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2" name="Freeform 33"/>
            <p:cNvSpPr/>
            <p:nvPr/>
          </p:nvSpPr>
          <p:spPr>
            <a:xfrm>
              <a:off x="3631320" y="1238040"/>
              <a:ext cx="58680" cy="106200"/>
            </a:xfrm>
            <a:custGeom>
              <a:gdLst>
                <a:gd name="textAreaLeft" fmla="*/ 0 w 58680"/>
                <a:gd name="textAreaRight" fmla="*/ 59040 w 58680"/>
                <a:gd name="textAreaTop" fmla="*/ 0 h 106200"/>
                <a:gd name="textAreaBottom" fmla="*/ 106560 h 106200"/>
              </a:gdLst>
              <a:rect l="textAreaLeft" t="textAreaTop" r="textAreaRight" b="textAreaBottom"/>
              <a:pathLst>
                <a:path w="18" h="32">
                  <a:moveTo>
                    <a:pt x="17" y="6"/>
                  </a:moveTo>
                  <a:cubicBezTo>
                    <a:pt x="15" y="15"/>
                    <a:pt x="13" y="24"/>
                    <a:pt x="7" y="30"/>
                  </a:cubicBezTo>
                  <a:cubicBezTo>
                    <a:pt x="4" y="32"/>
                    <a:pt x="0" y="31"/>
                    <a:pt x="0" y="27"/>
                  </a:cubicBezTo>
                  <a:cubicBezTo>
                    <a:pt x="1" y="18"/>
                    <a:pt x="6" y="10"/>
                    <a:pt x="10" y="3"/>
                  </a:cubicBezTo>
                  <a:cubicBezTo>
                    <a:pt x="13" y="0"/>
                    <a:pt x="18" y="3"/>
                    <a:pt x="17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3" name="Freeform 34"/>
            <p:cNvSpPr/>
            <p:nvPr/>
          </p:nvSpPr>
          <p:spPr>
            <a:xfrm>
              <a:off x="2593080" y="-10080"/>
              <a:ext cx="1396080" cy="1890720"/>
            </a:xfrm>
            <a:custGeom>
              <a:gdLst>
                <a:gd name="textAreaLeft" fmla="*/ 0 w 1396080"/>
                <a:gd name="textAreaRight" fmla="*/ 1396440 w 1396080"/>
                <a:gd name="textAreaTop" fmla="*/ 0 h 1890720"/>
                <a:gd name="textAreaBottom" fmla="*/ 1891080 h 1890720"/>
              </a:gdLst>
              <a:rect l="textAreaLeft" t="textAreaTop" r="textAreaRight" b="textAreaBottom"/>
              <a:pathLst>
                <a:path w="421" h="568">
                  <a:moveTo>
                    <a:pt x="5" y="254"/>
                  </a:moveTo>
                  <a:cubicBezTo>
                    <a:pt x="10" y="347"/>
                    <a:pt x="61" y="430"/>
                    <a:pt x="109" y="487"/>
                  </a:cubicBezTo>
                  <a:cubicBezTo>
                    <a:pt x="109" y="487"/>
                    <a:pt x="109" y="487"/>
                    <a:pt x="109" y="487"/>
                  </a:cubicBezTo>
                  <a:cubicBezTo>
                    <a:pt x="131" y="512"/>
                    <a:pt x="152" y="532"/>
                    <a:pt x="169" y="545"/>
                  </a:cubicBezTo>
                  <a:cubicBezTo>
                    <a:pt x="169" y="545"/>
                    <a:pt x="169" y="545"/>
                    <a:pt x="169" y="545"/>
                  </a:cubicBezTo>
                  <a:cubicBezTo>
                    <a:pt x="179" y="554"/>
                    <a:pt x="199" y="568"/>
                    <a:pt x="209" y="567"/>
                  </a:cubicBezTo>
                  <a:cubicBezTo>
                    <a:pt x="225" y="566"/>
                    <a:pt x="280" y="512"/>
                    <a:pt x="329" y="442"/>
                  </a:cubicBezTo>
                  <a:cubicBezTo>
                    <a:pt x="336" y="431"/>
                    <a:pt x="345" y="418"/>
                    <a:pt x="353" y="404"/>
                  </a:cubicBezTo>
                  <a:cubicBezTo>
                    <a:pt x="353" y="404"/>
                    <a:pt x="353" y="404"/>
                    <a:pt x="354" y="404"/>
                  </a:cubicBezTo>
                  <a:cubicBezTo>
                    <a:pt x="375" y="368"/>
                    <a:pt x="399" y="322"/>
                    <a:pt x="411" y="275"/>
                  </a:cubicBezTo>
                  <a:cubicBezTo>
                    <a:pt x="411" y="274"/>
                    <a:pt x="411" y="274"/>
                    <a:pt x="411" y="274"/>
                  </a:cubicBezTo>
                  <a:cubicBezTo>
                    <a:pt x="417" y="250"/>
                    <a:pt x="421" y="225"/>
                    <a:pt x="419" y="201"/>
                  </a:cubicBezTo>
                  <a:cubicBezTo>
                    <a:pt x="417" y="153"/>
                    <a:pt x="401" y="117"/>
                    <a:pt x="371" y="94"/>
                  </a:cubicBezTo>
                  <a:cubicBezTo>
                    <a:pt x="324" y="56"/>
                    <a:pt x="259" y="62"/>
                    <a:pt x="248" y="63"/>
                  </a:cubicBezTo>
                  <a:cubicBezTo>
                    <a:pt x="242" y="57"/>
                    <a:pt x="236" y="52"/>
                    <a:pt x="230" y="48"/>
                  </a:cubicBezTo>
                  <a:cubicBezTo>
                    <a:pt x="170" y="0"/>
                    <a:pt x="125" y="8"/>
                    <a:pt x="97" y="22"/>
                  </a:cubicBezTo>
                  <a:cubicBezTo>
                    <a:pt x="38" y="53"/>
                    <a:pt x="0" y="148"/>
                    <a:pt x="5" y="254"/>
                  </a:cubicBezTo>
                  <a:close/>
                  <a:moveTo>
                    <a:pt x="406" y="266"/>
                  </a:moveTo>
                  <a:cubicBezTo>
                    <a:pt x="386" y="237"/>
                    <a:pt x="294" y="114"/>
                    <a:pt x="236" y="104"/>
                  </a:cubicBezTo>
                  <a:cubicBezTo>
                    <a:pt x="242" y="86"/>
                    <a:pt x="247" y="74"/>
                    <a:pt x="249" y="70"/>
                  </a:cubicBezTo>
                  <a:cubicBezTo>
                    <a:pt x="260" y="68"/>
                    <a:pt x="323" y="64"/>
                    <a:pt x="367" y="99"/>
                  </a:cubicBezTo>
                  <a:cubicBezTo>
                    <a:pt x="395" y="121"/>
                    <a:pt x="411" y="156"/>
                    <a:pt x="413" y="201"/>
                  </a:cubicBezTo>
                  <a:cubicBezTo>
                    <a:pt x="414" y="222"/>
                    <a:pt x="411" y="244"/>
                    <a:pt x="406" y="266"/>
                  </a:cubicBezTo>
                  <a:close/>
                  <a:moveTo>
                    <a:pt x="351" y="396"/>
                  </a:moveTo>
                  <a:cubicBezTo>
                    <a:pt x="334" y="370"/>
                    <a:pt x="249" y="243"/>
                    <a:pt x="201" y="234"/>
                  </a:cubicBezTo>
                  <a:cubicBezTo>
                    <a:pt x="211" y="183"/>
                    <a:pt x="224" y="140"/>
                    <a:pt x="234" y="110"/>
                  </a:cubicBezTo>
                  <a:cubicBezTo>
                    <a:pt x="292" y="119"/>
                    <a:pt x="394" y="261"/>
                    <a:pt x="404" y="274"/>
                  </a:cubicBezTo>
                  <a:cubicBezTo>
                    <a:pt x="393" y="316"/>
                    <a:pt x="374" y="358"/>
                    <a:pt x="351" y="396"/>
                  </a:cubicBezTo>
                  <a:close/>
                  <a:moveTo>
                    <a:pt x="278" y="497"/>
                  </a:moveTo>
                  <a:cubicBezTo>
                    <a:pt x="265" y="478"/>
                    <a:pt x="218" y="409"/>
                    <a:pt x="187" y="408"/>
                  </a:cubicBezTo>
                  <a:cubicBezTo>
                    <a:pt x="185" y="348"/>
                    <a:pt x="191" y="291"/>
                    <a:pt x="200" y="241"/>
                  </a:cubicBezTo>
                  <a:cubicBezTo>
                    <a:pt x="246" y="248"/>
                    <a:pt x="336" y="386"/>
                    <a:pt x="347" y="402"/>
                  </a:cubicBezTo>
                  <a:cubicBezTo>
                    <a:pt x="325" y="438"/>
                    <a:pt x="300" y="471"/>
                    <a:pt x="278" y="497"/>
                  </a:cubicBezTo>
                  <a:close/>
                  <a:moveTo>
                    <a:pt x="211" y="560"/>
                  </a:moveTo>
                  <a:cubicBezTo>
                    <a:pt x="196" y="511"/>
                    <a:pt x="189" y="462"/>
                    <a:pt x="187" y="415"/>
                  </a:cubicBezTo>
                  <a:cubicBezTo>
                    <a:pt x="212" y="416"/>
                    <a:pt x="256" y="476"/>
                    <a:pt x="273" y="502"/>
                  </a:cubicBezTo>
                  <a:cubicBezTo>
                    <a:pt x="245" y="534"/>
                    <a:pt x="221" y="556"/>
                    <a:pt x="211" y="560"/>
                  </a:cubicBezTo>
                  <a:close/>
                  <a:moveTo>
                    <a:pt x="180" y="416"/>
                  </a:moveTo>
                  <a:cubicBezTo>
                    <a:pt x="183" y="463"/>
                    <a:pt x="190" y="512"/>
                    <a:pt x="204" y="560"/>
                  </a:cubicBezTo>
                  <a:cubicBezTo>
                    <a:pt x="198" y="558"/>
                    <a:pt x="188" y="552"/>
                    <a:pt x="173" y="540"/>
                  </a:cubicBezTo>
                  <a:cubicBezTo>
                    <a:pt x="157" y="527"/>
                    <a:pt x="137" y="509"/>
                    <a:pt x="116" y="485"/>
                  </a:cubicBezTo>
                  <a:cubicBezTo>
                    <a:pt x="123" y="474"/>
                    <a:pt x="154" y="424"/>
                    <a:pt x="180" y="416"/>
                  </a:cubicBezTo>
                  <a:close/>
                  <a:moveTo>
                    <a:pt x="193" y="240"/>
                  </a:moveTo>
                  <a:cubicBezTo>
                    <a:pt x="184" y="291"/>
                    <a:pt x="178" y="349"/>
                    <a:pt x="180" y="409"/>
                  </a:cubicBezTo>
                  <a:cubicBezTo>
                    <a:pt x="152" y="417"/>
                    <a:pt x="121" y="465"/>
                    <a:pt x="112" y="479"/>
                  </a:cubicBezTo>
                  <a:cubicBezTo>
                    <a:pt x="85" y="447"/>
                    <a:pt x="57" y="407"/>
                    <a:pt x="38" y="361"/>
                  </a:cubicBezTo>
                  <a:cubicBezTo>
                    <a:pt x="53" y="323"/>
                    <a:pt x="145" y="243"/>
                    <a:pt x="193" y="240"/>
                  </a:cubicBezTo>
                  <a:close/>
                  <a:moveTo>
                    <a:pt x="13" y="196"/>
                  </a:moveTo>
                  <a:cubicBezTo>
                    <a:pt x="41" y="172"/>
                    <a:pt x="165" y="108"/>
                    <a:pt x="227" y="110"/>
                  </a:cubicBezTo>
                  <a:cubicBezTo>
                    <a:pt x="217" y="140"/>
                    <a:pt x="204" y="183"/>
                    <a:pt x="195" y="234"/>
                  </a:cubicBezTo>
                  <a:cubicBezTo>
                    <a:pt x="146" y="235"/>
                    <a:pt x="57" y="311"/>
                    <a:pt x="35" y="353"/>
                  </a:cubicBezTo>
                  <a:cubicBezTo>
                    <a:pt x="22" y="322"/>
                    <a:pt x="14" y="289"/>
                    <a:pt x="12" y="254"/>
                  </a:cubicBezTo>
                  <a:cubicBezTo>
                    <a:pt x="11" y="234"/>
                    <a:pt x="11" y="215"/>
                    <a:pt x="13" y="196"/>
                  </a:cubicBezTo>
                  <a:close/>
                  <a:moveTo>
                    <a:pt x="14" y="187"/>
                  </a:moveTo>
                  <a:cubicBezTo>
                    <a:pt x="24" y="112"/>
                    <a:pt x="56" y="51"/>
                    <a:pt x="100" y="28"/>
                  </a:cubicBezTo>
                  <a:cubicBezTo>
                    <a:pt x="142" y="6"/>
                    <a:pt x="192" y="20"/>
                    <a:pt x="243" y="67"/>
                  </a:cubicBezTo>
                  <a:cubicBezTo>
                    <a:pt x="241" y="72"/>
                    <a:pt x="236" y="85"/>
                    <a:pt x="229" y="103"/>
                  </a:cubicBezTo>
                  <a:cubicBezTo>
                    <a:pt x="170" y="100"/>
                    <a:pt x="53" y="158"/>
                    <a:pt x="14" y="187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4" name="Freeform 35"/>
            <p:cNvSpPr/>
            <p:nvPr/>
          </p:nvSpPr>
          <p:spPr>
            <a:xfrm>
              <a:off x="300960" y="86400"/>
              <a:ext cx="1418760" cy="2229840"/>
            </a:xfrm>
            <a:custGeom>
              <a:gdLst>
                <a:gd name="textAreaLeft" fmla="*/ 0 w 1418760"/>
                <a:gd name="textAreaRight" fmla="*/ 1419120 w 1418760"/>
                <a:gd name="textAreaTop" fmla="*/ 0 h 2229840"/>
                <a:gd name="textAreaBottom" fmla="*/ 2230200 h 222984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5" name="Freeform 36"/>
            <p:cNvSpPr/>
            <p:nvPr/>
          </p:nvSpPr>
          <p:spPr>
            <a:xfrm>
              <a:off x="300960" y="86400"/>
              <a:ext cx="1253520" cy="2226960"/>
            </a:xfrm>
            <a:custGeom>
              <a:gdLst>
                <a:gd name="textAreaLeft" fmla="*/ 0 w 1253520"/>
                <a:gd name="textAreaRight" fmla="*/ 1253880 w 1253520"/>
                <a:gd name="textAreaTop" fmla="*/ 0 h 2226960"/>
                <a:gd name="textAreaBottom" fmla="*/ 2227320 h 222696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6" name="Freeform 37"/>
            <p:cNvSpPr/>
            <p:nvPr/>
          </p:nvSpPr>
          <p:spPr>
            <a:xfrm>
              <a:off x="1442880" y="1463760"/>
              <a:ext cx="58680" cy="353520"/>
            </a:xfrm>
            <a:custGeom>
              <a:gdLst>
                <a:gd name="textAreaLeft" fmla="*/ 0 w 58680"/>
                <a:gd name="textAreaRight" fmla="*/ 59040 w 58680"/>
                <a:gd name="textAreaTop" fmla="*/ 0 h 353520"/>
                <a:gd name="textAreaBottom" fmla="*/ 353880 h 3535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7" name="Freeform 38"/>
            <p:cNvSpPr/>
            <p:nvPr/>
          </p:nvSpPr>
          <p:spPr>
            <a:xfrm>
              <a:off x="1471680" y="1863720"/>
              <a:ext cx="42840" cy="126360"/>
            </a:xfrm>
            <a:custGeom>
              <a:gdLst>
                <a:gd name="textAreaLeft" fmla="*/ 0 w 42840"/>
                <a:gd name="textAreaRight" fmla="*/ 43200 w 42840"/>
                <a:gd name="textAreaTop" fmla="*/ 0 h 126360"/>
                <a:gd name="textAreaBottom" fmla="*/ 126720 h 126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8" name="Freeform 39"/>
            <p:cNvSpPr/>
            <p:nvPr/>
          </p:nvSpPr>
          <p:spPr>
            <a:xfrm>
              <a:off x="407520" y="243000"/>
              <a:ext cx="1319760" cy="2096280"/>
            </a:xfrm>
            <a:custGeom>
              <a:gdLst>
                <a:gd name="textAreaLeft" fmla="*/ 0 w 1319760"/>
                <a:gd name="textAreaRight" fmla="*/ 1320120 w 1319760"/>
                <a:gd name="textAreaTop" fmla="*/ 0 h 2096280"/>
                <a:gd name="textAreaBottom" fmla="*/ 2096640 h 20962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9" name="Freeform 40"/>
            <p:cNvSpPr/>
            <p:nvPr/>
          </p:nvSpPr>
          <p:spPr>
            <a:xfrm>
              <a:off x="1432800" y="-172440"/>
              <a:ext cx="1325520" cy="2495880"/>
            </a:xfrm>
            <a:custGeom>
              <a:gdLst>
                <a:gd name="textAreaLeft" fmla="*/ 0 w 1325520"/>
                <a:gd name="textAreaRight" fmla="*/ 1325880 w 1325520"/>
                <a:gd name="textAreaTop" fmla="*/ 0 h 2495880"/>
                <a:gd name="textAreaBottom" fmla="*/ 2496240 h 2495880"/>
              </a:gdLst>
              <a:rect l="textAreaLeft" t="textAreaTop" r="textAreaRight" b="textAreaBottom"/>
              <a:pathLst>
                <a:path w="400" h="750">
                  <a:moveTo>
                    <a:pt x="281" y="748"/>
                  </a:moveTo>
                  <a:cubicBezTo>
                    <a:pt x="281" y="748"/>
                    <a:pt x="335" y="577"/>
                    <a:pt x="332" y="517"/>
                  </a:cubicBezTo>
                  <a:cubicBezTo>
                    <a:pt x="332" y="517"/>
                    <a:pt x="355" y="540"/>
                    <a:pt x="361" y="552"/>
                  </a:cubicBezTo>
                  <a:cubicBezTo>
                    <a:pt x="361" y="552"/>
                    <a:pt x="375" y="418"/>
                    <a:pt x="366" y="384"/>
                  </a:cubicBezTo>
                  <a:cubicBezTo>
                    <a:pt x="366" y="384"/>
                    <a:pt x="386" y="396"/>
                    <a:pt x="397" y="410"/>
                  </a:cubicBezTo>
                  <a:cubicBezTo>
                    <a:pt x="397" y="410"/>
                    <a:pt x="400" y="309"/>
                    <a:pt x="335" y="232"/>
                  </a:cubicBezTo>
                  <a:cubicBezTo>
                    <a:pt x="335" y="232"/>
                    <a:pt x="363" y="237"/>
                    <a:pt x="375" y="249"/>
                  </a:cubicBezTo>
                  <a:cubicBezTo>
                    <a:pt x="375" y="249"/>
                    <a:pt x="328" y="153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51" y="750"/>
                    <a:pt x="281" y="748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0" name="Freeform 41"/>
            <p:cNvSpPr/>
            <p:nvPr/>
          </p:nvSpPr>
          <p:spPr>
            <a:xfrm>
              <a:off x="1432800" y="-172440"/>
              <a:ext cx="1094040" cy="2485800"/>
            </a:xfrm>
            <a:custGeom>
              <a:gdLst>
                <a:gd name="textAreaLeft" fmla="*/ 0 w 1094040"/>
                <a:gd name="textAreaRight" fmla="*/ 1094400 w 1094040"/>
                <a:gd name="textAreaTop" fmla="*/ 0 h 2485800"/>
                <a:gd name="textAreaBottom" fmla="*/ 2486160 h 2485800"/>
              </a:gdLst>
              <a:rect l="textAreaLeft" t="textAreaTop" r="textAreaRight" b="textAreaBottom"/>
              <a:pathLst>
                <a:path w="330" h="747">
                  <a:moveTo>
                    <a:pt x="56" y="520"/>
                  </a:move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39" y="733"/>
                    <a:pt x="273" y="747"/>
                  </a:cubicBezTo>
                  <a:cubicBezTo>
                    <a:pt x="213" y="675"/>
                    <a:pt x="186" y="575"/>
                    <a:pt x="203" y="483"/>
                  </a:cubicBezTo>
                  <a:cubicBezTo>
                    <a:pt x="192" y="492"/>
                    <a:pt x="181" y="502"/>
                    <a:pt x="170" y="511"/>
                  </a:cubicBezTo>
                  <a:cubicBezTo>
                    <a:pt x="156" y="451"/>
                    <a:pt x="153" y="388"/>
                    <a:pt x="163" y="327"/>
                  </a:cubicBezTo>
                  <a:cubicBezTo>
                    <a:pt x="150" y="341"/>
                    <a:pt x="137" y="355"/>
                    <a:pt x="124" y="369"/>
                  </a:cubicBezTo>
                  <a:cubicBezTo>
                    <a:pt x="119" y="319"/>
                    <a:pt x="123" y="268"/>
                    <a:pt x="136" y="219"/>
                  </a:cubicBezTo>
                  <a:cubicBezTo>
                    <a:pt x="125" y="229"/>
                    <a:pt x="115" y="238"/>
                    <a:pt x="104" y="247"/>
                  </a:cubicBezTo>
                  <a:cubicBezTo>
                    <a:pt x="116" y="177"/>
                    <a:pt x="186" y="123"/>
                    <a:pt x="257" y="127"/>
                  </a:cubicBezTo>
                  <a:cubicBezTo>
                    <a:pt x="252" y="117"/>
                    <a:pt x="247" y="107"/>
                    <a:pt x="242" y="97"/>
                  </a:cubicBezTo>
                  <a:cubicBezTo>
                    <a:pt x="264" y="108"/>
                    <a:pt x="286" y="121"/>
                    <a:pt x="306" y="135"/>
                  </a:cubicBezTo>
                  <a:cubicBezTo>
                    <a:pt x="303" y="132"/>
                    <a:pt x="300" y="129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1" name="Freeform 42"/>
            <p:cNvSpPr/>
            <p:nvPr/>
          </p:nvSpPr>
          <p:spPr>
            <a:xfrm>
              <a:off x="2427840" y="1587600"/>
              <a:ext cx="65880" cy="232560"/>
            </a:xfrm>
            <a:custGeom>
              <a:gdLst>
                <a:gd name="textAreaLeft" fmla="*/ 0 w 65880"/>
                <a:gd name="textAreaRight" fmla="*/ 66240 w 65880"/>
                <a:gd name="textAreaTop" fmla="*/ 0 h 232560"/>
                <a:gd name="textAreaBottom" fmla="*/ 232920 h 232560"/>
              </a:gdLst>
              <a:rect l="textAreaLeft" t="textAreaTop" r="textAreaRight" b="textAreaBottom"/>
              <a:pathLst>
                <a:path w="20" h="70">
                  <a:moveTo>
                    <a:pt x="9" y="66"/>
                  </a:moveTo>
                  <a:cubicBezTo>
                    <a:pt x="18" y="46"/>
                    <a:pt x="20" y="25"/>
                    <a:pt x="17" y="4"/>
                  </a:cubicBezTo>
                  <a:cubicBezTo>
                    <a:pt x="17" y="0"/>
                    <a:pt x="10" y="0"/>
                    <a:pt x="10" y="4"/>
                  </a:cubicBezTo>
                  <a:cubicBezTo>
                    <a:pt x="10" y="24"/>
                    <a:pt x="7" y="44"/>
                    <a:pt x="2" y="63"/>
                  </a:cubicBezTo>
                  <a:cubicBezTo>
                    <a:pt x="0" y="68"/>
                    <a:pt x="7" y="70"/>
                    <a:pt x="9" y="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2" name="Freeform 43"/>
            <p:cNvSpPr/>
            <p:nvPr/>
          </p:nvSpPr>
          <p:spPr>
            <a:xfrm>
              <a:off x="2400480" y="1863720"/>
              <a:ext cx="39960" cy="96120"/>
            </a:xfrm>
            <a:custGeom>
              <a:gdLst>
                <a:gd name="textAreaLeft" fmla="*/ 0 w 39960"/>
                <a:gd name="textAreaRight" fmla="*/ 40320 w 39960"/>
                <a:gd name="textAreaTop" fmla="*/ 0 h 96120"/>
                <a:gd name="textAreaBottom" fmla="*/ 96480 h 96120"/>
              </a:gdLst>
              <a:rect l="textAreaLeft" t="textAreaTop" r="textAreaRight" b="textAreaBottom"/>
              <a:pathLst>
                <a:path w="12" h="28">
                  <a:moveTo>
                    <a:pt x="7" y="26"/>
                  </a:moveTo>
                  <a:cubicBezTo>
                    <a:pt x="8" y="23"/>
                    <a:pt x="10" y="20"/>
                    <a:pt x="10" y="16"/>
                  </a:cubicBezTo>
                  <a:cubicBezTo>
                    <a:pt x="11" y="13"/>
                    <a:pt x="12" y="9"/>
                    <a:pt x="12" y="5"/>
                  </a:cubicBezTo>
                  <a:cubicBezTo>
                    <a:pt x="12" y="1"/>
                    <a:pt x="6" y="0"/>
                    <a:pt x="5" y="4"/>
                  </a:cubicBezTo>
                  <a:cubicBezTo>
                    <a:pt x="3" y="7"/>
                    <a:pt x="2" y="10"/>
                    <a:pt x="2" y="13"/>
                  </a:cubicBezTo>
                  <a:cubicBezTo>
                    <a:pt x="1" y="17"/>
                    <a:pt x="1" y="20"/>
                    <a:pt x="0" y="24"/>
                  </a:cubicBezTo>
                  <a:cubicBezTo>
                    <a:pt x="0" y="28"/>
                    <a:pt x="5" y="29"/>
                    <a:pt x="7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3" name="Freeform 44"/>
            <p:cNvSpPr/>
            <p:nvPr/>
          </p:nvSpPr>
          <p:spPr>
            <a:xfrm>
              <a:off x="1468800" y="-46080"/>
              <a:ext cx="1380240" cy="2385360"/>
            </a:xfrm>
            <a:custGeom>
              <a:gdLst>
                <a:gd name="textAreaLeft" fmla="*/ 0 w 1380240"/>
                <a:gd name="textAreaRight" fmla="*/ 1380600 w 1380240"/>
                <a:gd name="textAreaTop" fmla="*/ 0 h 2385360"/>
                <a:gd name="textAreaBottom" fmla="*/ 2385720 h 2385360"/>
              </a:gdLst>
              <a:rect l="textAreaLeft" t="textAreaTop" r="textAreaRight" b="textAreaBottom"/>
              <a:pathLst>
                <a:path w="416" h="717">
                  <a:moveTo>
                    <a:pt x="50" y="466"/>
                  </a:moveTo>
                  <a:cubicBezTo>
                    <a:pt x="52" y="466"/>
                    <a:pt x="53" y="465"/>
                    <a:pt x="54" y="464"/>
                  </a:cubicBezTo>
                  <a:cubicBezTo>
                    <a:pt x="66" y="436"/>
                    <a:pt x="66" y="436"/>
                    <a:pt x="66" y="436"/>
                  </a:cubicBezTo>
                  <a:cubicBezTo>
                    <a:pt x="77" y="518"/>
                    <a:pt x="135" y="599"/>
                    <a:pt x="136" y="600"/>
                  </a:cubicBezTo>
                  <a:cubicBezTo>
                    <a:pt x="137" y="601"/>
                    <a:pt x="138" y="602"/>
                    <a:pt x="139" y="602"/>
                  </a:cubicBezTo>
                  <a:cubicBezTo>
                    <a:pt x="141" y="601"/>
                    <a:pt x="142" y="601"/>
                    <a:pt x="142" y="599"/>
                  </a:cubicBezTo>
                  <a:cubicBezTo>
                    <a:pt x="150" y="571"/>
                    <a:pt x="150" y="571"/>
                    <a:pt x="150" y="571"/>
                  </a:cubicBezTo>
                  <a:cubicBezTo>
                    <a:pt x="178" y="645"/>
                    <a:pt x="265" y="713"/>
                    <a:pt x="269" y="716"/>
                  </a:cubicBezTo>
                  <a:cubicBezTo>
                    <a:pt x="269" y="717"/>
                    <a:pt x="269" y="717"/>
                    <a:pt x="269" y="717"/>
                  </a:cubicBezTo>
                  <a:cubicBezTo>
                    <a:pt x="269" y="717"/>
                    <a:pt x="270" y="717"/>
                    <a:pt x="270" y="717"/>
                  </a:cubicBezTo>
                  <a:cubicBezTo>
                    <a:pt x="270" y="717"/>
                    <a:pt x="270" y="717"/>
                    <a:pt x="270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2" y="717"/>
                  </a:cubicBezTo>
                  <a:cubicBezTo>
                    <a:pt x="272" y="717"/>
                    <a:pt x="272" y="717"/>
                    <a:pt x="272" y="717"/>
                  </a:cubicBezTo>
                  <a:cubicBezTo>
                    <a:pt x="272" y="717"/>
                    <a:pt x="273" y="717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314" y="661"/>
                    <a:pt x="331" y="548"/>
                    <a:pt x="334" y="518"/>
                  </a:cubicBezTo>
                  <a:cubicBezTo>
                    <a:pt x="354" y="540"/>
                    <a:pt x="354" y="540"/>
                    <a:pt x="354" y="540"/>
                  </a:cubicBezTo>
                  <a:cubicBezTo>
                    <a:pt x="355" y="541"/>
                    <a:pt x="356" y="541"/>
                    <a:pt x="357" y="541"/>
                  </a:cubicBezTo>
                  <a:cubicBezTo>
                    <a:pt x="358" y="541"/>
                    <a:pt x="359" y="540"/>
                    <a:pt x="360" y="539"/>
                  </a:cubicBezTo>
                  <a:cubicBezTo>
                    <a:pt x="377" y="481"/>
                    <a:pt x="374" y="403"/>
                    <a:pt x="372" y="377"/>
                  </a:cubicBezTo>
                  <a:cubicBezTo>
                    <a:pt x="393" y="397"/>
                    <a:pt x="393" y="397"/>
                    <a:pt x="393" y="397"/>
                  </a:cubicBezTo>
                  <a:cubicBezTo>
                    <a:pt x="393" y="398"/>
                    <a:pt x="395" y="398"/>
                    <a:pt x="396" y="398"/>
                  </a:cubicBezTo>
                  <a:cubicBezTo>
                    <a:pt x="397" y="398"/>
                    <a:pt x="398" y="397"/>
                    <a:pt x="398" y="396"/>
                  </a:cubicBezTo>
                  <a:cubicBezTo>
                    <a:pt x="416" y="328"/>
                    <a:pt x="375" y="249"/>
                    <a:pt x="360" y="223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381" y="231"/>
                    <a:pt x="383" y="231"/>
                    <a:pt x="384" y="230"/>
                  </a:cubicBezTo>
                  <a:cubicBezTo>
                    <a:pt x="385" y="230"/>
                    <a:pt x="385" y="228"/>
                    <a:pt x="385" y="227"/>
                  </a:cubicBezTo>
                  <a:cubicBezTo>
                    <a:pt x="372" y="179"/>
                    <a:pt x="334" y="126"/>
                    <a:pt x="318" y="105"/>
                  </a:cubicBezTo>
                  <a:cubicBezTo>
                    <a:pt x="338" y="113"/>
                    <a:pt x="338" y="113"/>
                    <a:pt x="338" y="113"/>
                  </a:cubicBezTo>
                  <a:cubicBezTo>
                    <a:pt x="340" y="113"/>
                    <a:pt x="341" y="113"/>
                    <a:pt x="342" y="112"/>
                  </a:cubicBezTo>
                  <a:cubicBezTo>
                    <a:pt x="343" y="111"/>
                    <a:pt x="343" y="110"/>
                    <a:pt x="343" y="109"/>
                  </a:cubicBezTo>
                  <a:cubicBezTo>
                    <a:pt x="338" y="96"/>
                    <a:pt x="306" y="42"/>
                    <a:pt x="250" y="17"/>
                  </a:cubicBezTo>
                  <a:cubicBezTo>
                    <a:pt x="213" y="0"/>
                    <a:pt x="173" y="0"/>
                    <a:pt x="132" y="18"/>
                  </a:cubicBezTo>
                  <a:cubicBezTo>
                    <a:pt x="131" y="18"/>
                    <a:pt x="129" y="19"/>
                    <a:pt x="128" y="19"/>
                  </a:cubicBezTo>
                  <a:cubicBezTo>
                    <a:pt x="15" y="71"/>
                    <a:pt x="0" y="199"/>
                    <a:pt x="0" y="200"/>
                  </a:cubicBezTo>
                  <a:cubicBezTo>
                    <a:pt x="0" y="201"/>
                    <a:pt x="0" y="203"/>
                    <a:pt x="1" y="203"/>
                  </a:cubicBezTo>
                  <a:cubicBezTo>
                    <a:pt x="2" y="204"/>
                    <a:pt x="4" y="204"/>
                    <a:pt x="5" y="203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7" y="235"/>
                    <a:pt x="3" y="295"/>
                    <a:pt x="3" y="298"/>
                  </a:cubicBezTo>
                  <a:cubicBezTo>
                    <a:pt x="3" y="299"/>
                    <a:pt x="4" y="300"/>
                    <a:pt x="5" y="301"/>
                  </a:cubicBezTo>
                  <a:cubicBezTo>
                    <a:pt x="6" y="301"/>
                    <a:pt x="7" y="301"/>
                    <a:pt x="8" y="300"/>
                  </a:cubicBezTo>
                  <a:cubicBezTo>
                    <a:pt x="32" y="282"/>
                    <a:pt x="32" y="282"/>
                    <a:pt x="32" y="282"/>
                  </a:cubicBezTo>
                  <a:cubicBezTo>
                    <a:pt x="7" y="369"/>
                    <a:pt x="47" y="463"/>
                    <a:pt x="47" y="464"/>
                  </a:cubicBezTo>
                  <a:cubicBezTo>
                    <a:pt x="48" y="465"/>
                    <a:pt x="49" y="466"/>
                    <a:pt x="50" y="466"/>
                  </a:cubicBezTo>
                  <a:close/>
                  <a:moveTo>
                    <a:pt x="137" y="591"/>
                  </a:moveTo>
                  <a:cubicBezTo>
                    <a:pt x="124" y="570"/>
                    <a:pt x="77" y="496"/>
                    <a:pt x="72" y="424"/>
                  </a:cubicBezTo>
                  <a:cubicBezTo>
                    <a:pt x="78" y="414"/>
                    <a:pt x="139" y="311"/>
                    <a:pt x="199" y="289"/>
                  </a:cubicBezTo>
                  <a:cubicBezTo>
                    <a:pt x="209" y="332"/>
                    <a:pt x="219" y="378"/>
                    <a:pt x="229" y="424"/>
                  </a:cubicBezTo>
                  <a:cubicBezTo>
                    <a:pt x="225" y="425"/>
                    <a:pt x="222" y="426"/>
                    <a:pt x="219" y="427"/>
                  </a:cubicBezTo>
                  <a:cubicBezTo>
                    <a:pt x="167" y="451"/>
                    <a:pt x="150" y="540"/>
                    <a:pt x="147" y="559"/>
                  </a:cubicBezTo>
                  <a:lnTo>
                    <a:pt x="137" y="591"/>
                  </a:lnTo>
                  <a:close/>
                  <a:moveTo>
                    <a:pt x="267" y="707"/>
                  </a:moveTo>
                  <a:cubicBezTo>
                    <a:pt x="247" y="689"/>
                    <a:pt x="173" y="625"/>
                    <a:pt x="153" y="559"/>
                  </a:cubicBezTo>
                  <a:cubicBezTo>
                    <a:pt x="157" y="540"/>
                    <a:pt x="173" y="455"/>
                    <a:pt x="222" y="433"/>
                  </a:cubicBezTo>
                  <a:cubicBezTo>
                    <a:pt x="224" y="432"/>
                    <a:pt x="227" y="431"/>
                    <a:pt x="230" y="430"/>
                  </a:cubicBezTo>
                  <a:cubicBezTo>
                    <a:pt x="250" y="530"/>
                    <a:pt x="265" y="630"/>
                    <a:pt x="267" y="707"/>
                  </a:cubicBezTo>
                  <a:close/>
                  <a:moveTo>
                    <a:pt x="274" y="704"/>
                  </a:moveTo>
                  <a:cubicBezTo>
                    <a:pt x="271" y="626"/>
                    <a:pt x="256" y="527"/>
                    <a:pt x="236" y="429"/>
                  </a:cubicBezTo>
                  <a:cubicBezTo>
                    <a:pt x="287" y="421"/>
                    <a:pt x="325" y="502"/>
                    <a:pt x="329" y="511"/>
                  </a:cubicBezTo>
                  <a:cubicBezTo>
                    <a:pt x="327" y="522"/>
                    <a:pt x="313" y="642"/>
                    <a:pt x="274" y="704"/>
                  </a:cubicBezTo>
                  <a:close/>
                  <a:moveTo>
                    <a:pt x="355" y="531"/>
                  </a:moveTo>
                  <a:cubicBezTo>
                    <a:pt x="335" y="508"/>
                    <a:pt x="335" y="508"/>
                    <a:pt x="335" y="508"/>
                  </a:cubicBezTo>
                  <a:cubicBezTo>
                    <a:pt x="331" y="500"/>
                    <a:pt x="291" y="413"/>
                    <a:pt x="235" y="422"/>
                  </a:cubicBezTo>
                  <a:cubicBezTo>
                    <a:pt x="226" y="376"/>
                    <a:pt x="216" y="330"/>
                    <a:pt x="206" y="287"/>
                  </a:cubicBezTo>
                  <a:cubicBezTo>
                    <a:pt x="206" y="287"/>
                    <a:pt x="207" y="287"/>
                    <a:pt x="208" y="287"/>
                  </a:cubicBezTo>
                  <a:cubicBezTo>
                    <a:pt x="269" y="272"/>
                    <a:pt x="357" y="361"/>
                    <a:pt x="365" y="370"/>
                  </a:cubicBezTo>
                  <a:cubicBezTo>
                    <a:pt x="366" y="381"/>
                    <a:pt x="372" y="467"/>
                    <a:pt x="355" y="531"/>
                  </a:cubicBezTo>
                  <a:close/>
                  <a:moveTo>
                    <a:pt x="393" y="388"/>
                  </a:moveTo>
                  <a:cubicBezTo>
                    <a:pt x="371" y="366"/>
                    <a:pt x="371" y="366"/>
                    <a:pt x="371" y="366"/>
                  </a:cubicBezTo>
                  <a:cubicBezTo>
                    <a:pt x="366" y="362"/>
                    <a:pt x="274" y="264"/>
                    <a:pt x="206" y="280"/>
                  </a:cubicBezTo>
                  <a:cubicBezTo>
                    <a:pt x="205" y="280"/>
                    <a:pt x="205" y="281"/>
                    <a:pt x="204" y="281"/>
                  </a:cubicBezTo>
                  <a:cubicBezTo>
                    <a:pt x="195" y="241"/>
                    <a:pt x="185" y="204"/>
                    <a:pt x="177" y="170"/>
                  </a:cubicBezTo>
                  <a:cubicBezTo>
                    <a:pt x="177" y="170"/>
                    <a:pt x="178" y="170"/>
                    <a:pt x="179" y="170"/>
                  </a:cubicBezTo>
                  <a:cubicBezTo>
                    <a:pt x="249" y="151"/>
                    <a:pt x="342" y="214"/>
                    <a:pt x="350" y="219"/>
                  </a:cubicBezTo>
                  <a:cubicBezTo>
                    <a:pt x="355" y="227"/>
                    <a:pt x="409" y="315"/>
                    <a:pt x="393" y="388"/>
                  </a:cubicBezTo>
                  <a:close/>
                  <a:moveTo>
                    <a:pt x="376" y="223"/>
                  </a:moveTo>
                  <a:cubicBezTo>
                    <a:pt x="354" y="214"/>
                    <a:pt x="354" y="214"/>
                    <a:pt x="354" y="214"/>
                  </a:cubicBezTo>
                  <a:cubicBezTo>
                    <a:pt x="347" y="209"/>
                    <a:pt x="251" y="144"/>
                    <a:pt x="177" y="163"/>
                  </a:cubicBezTo>
                  <a:cubicBezTo>
                    <a:pt x="176" y="164"/>
                    <a:pt x="176" y="164"/>
                    <a:pt x="175" y="164"/>
                  </a:cubicBezTo>
                  <a:cubicBezTo>
                    <a:pt x="166" y="128"/>
                    <a:pt x="158" y="97"/>
                    <a:pt x="151" y="73"/>
                  </a:cubicBezTo>
                  <a:cubicBezTo>
                    <a:pt x="199" y="61"/>
                    <a:pt x="296" y="97"/>
                    <a:pt x="306" y="101"/>
                  </a:cubicBezTo>
                  <a:cubicBezTo>
                    <a:pt x="311" y="107"/>
                    <a:pt x="360" y="168"/>
                    <a:pt x="376" y="223"/>
                  </a:cubicBezTo>
                  <a:close/>
                  <a:moveTo>
                    <a:pt x="137" y="23"/>
                  </a:moveTo>
                  <a:cubicBezTo>
                    <a:pt x="175" y="7"/>
                    <a:pt x="213" y="7"/>
                    <a:pt x="248" y="23"/>
                  </a:cubicBezTo>
                  <a:cubicBezTo>
                    <a:pt x="293" y="43"/>
                    <a:pt x="323" y="85"/>
                    <a:pt x="333" y="104"/>
                  </a:cubicBezTo>
                  <a:cubicBezTo>
                    <a:pt x="309" y="95"/>
                    <a:pt x="309" y="95"/>
                    <a:pt x="309" y="95"/>
                  </a:cubicBezTo>
                  <a:cubicBezTo>
                    <a:pt x="304" y="93"/>
                    <a:pt x="202" y="54"/>
                    <a:pt x="149" y="66"/>
                  </a:cubicBezTo>
                  <a:cubicBezTo>
                    <a:pt x="143" y="44"/>
                    <a:pt x="139" y="29"/>
                    <a:pt x="137" y="23"/>
                  </a:cubicBezTo>
                  <a:close/>
                  <a:moveTo>
                    <a:pt x="7" y="194"/>
                  </a:moveTo>
                  <a:cubicBezTo>
                    <a:pt x="12" y="167"/>
                    <a:pt x="36" y="69"/>
                    <a:pt x="131" y="26"/>
                  </a:cubicBezTo>
                  <a:cubicBezTo>
                    <a:pt x="133" y="32"/>
                    <a:pt x="137" y="47"/>
                    <a:pt x="143" y="68"/>
                  </a:cubicBezTo>
                  <a:cubicBezTo>
                    <a:pt x="141" y="69"/>
                    <a:pt x="139" y="70"/>
                    <a:pt x="137" y="71"/>
                  </a:cubicBezTo>
                  <a:cubicBezTo>
                    <a:pt x="90" y="92"/>
                    <a:pt x="43" y="166"/>
                    <a:pt x="38" y="174"/>
                  </a:cubicBezTo>
                  <a:lnTo>
                    <a:pt x="7" y="194"/>
                  </a:lnTo>
                  <a:close/>
                  <a:moveTo>
                    <a:pt x="10" y="291"/>
                  </a:moveTo>
                  <a:cubicBezTo>
                    <a:pt x="12" y="271"/>
                    <a:pt x="19" y="218"/>
                    <a:pt x="43" y="178"/>
                  </a:cubicBezTo>
                  <a:cubicBezTo>
                    <a:pt x="44" y="177"/>
                    <a:pt x="96" y="92"/>
                    <a:pt x="145" y="74"/>
                  </a:cubicBezTo>
                  <a:cubicBezTo>
                    <a:pt x="151" y="99"/>
                    <a:pt x="160" y="130"/>
                    <a:pt x="169" y="166"/>
                  </a:cubicBezTo>
                  <a:cubicBezTo>
                    <a:pt x="163" y="168"/>
                    <a:pt x="157" y="170"/>
                    <a:pt x="152" y="173"/>
                  </a:cubicBezTo>
                  <a:cubicBezTo>
                    <a:pt x="90" y="201"/>
                    <a:pt x="41" y="265"/>
                    <a:pt x="36" y="271"/>
                  </a:cubicBezTo>
                  <a:lnTo>
                    <a:pt x="10" y="291"/>
                  </a:lnTo>
                  <a:close/>
                  <a:moveTo>
                    <a:pt x="42" y="275"/>
                  </a:moveTo>
                  <a:cubicBezTo>
                    <a:pt x="46" y="269"/>
                    <a:pt x="103" y="195"/>
                    <a:pt x="171" y="172"/>
                  </a:cubicBezTo>
                  <a:cubicBezTo>
                    <a:pt x="179" y="206"/>
                    <a:pt x="188" y="243"/>
                    <a:pt x="198" y="283"/>
                  </a:cubicBezTo>
                  <a:cubicBezTo>
                    <a:pt x="195" y="284"/>
                    <a:pt x="193" y="284"/>
                    <a:pt x="191" y="286"/>
                  </a:cubicBezTo>
                  <a:cubicBezTo>
                    <a:pt x="128" y="314"/>
                    <a:pt x="68" y="417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51" y="454"/>
                    <a:pt x="51" y="454"/>
                    <a:pt x="51" y="454"/>
                  </a:cubicBezTo>
                  <a:cubicBezTo>
                    <a:pt x="42" y="430"/>
                    <a:pt x="16" y="348"/>
                    <a:pt x="42" y="275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4" name="Freeform 45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167" y="735"/>
                  </a:moveTo>
                  <a:cubicBezTo>
                    <a:pt x="167" y="735"/>
                    <a:pt x="254" y="608"/>
                    <a:pt x="358" y="568"/>
                  </a:cubicBezTo>
                  <a:cubicBezTo>
                    <a:pt x="358" y="568"/>
                    <a:pt x="365" y="588"/>
                    <a:pt x="355" y="608"/>
                  </a:cubicBezTo>
                  <a:cubicBezTo>
                    <a:pt x="355" y="608"/>
                    <a:pt x="450" y="541"/>
                    <a:pt x="472" y="490"/>
                  </a:cubicBezTo>
                  <a:cubicBezTo>
                    <a:pt x="472" y="490"/>
                    <a:pt x="479" y="522"/>
                    <a:pt x="470" y="541"/>
                  </a:cubicBezTo>
                  <a:cubicBezTo>
                    <a:pt x="470" y="541"/>
                    <a:pt x="543" y="445"/>
                    <a:pt x="543" y="369"/>
                  </a:cubicBezTo>
                  <a:cubicBezTo>
                    <a:pt x="543" y="369"/>
                    <a:pt x="560" y="392"/>
                    <a:pt x="560" y="417"/>
                  </a:cubicBezTo>
                  <a:cubicBezTo>
                    <a:pt x="560" y="417"/>
                    <a:pt x="576" y="258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5" name="Freeform 46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22" y="320"/>
                  </a:move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ubicBezTo>
                    <a:pt x="167" y="735"/>
                    <a:pt x="168" y="734"/>
                    <a:pt x="170" y="732"/>
                  </a:cubicBezTo>
                  <a:cubicBezTo>
                    <a:pt x="162" y="630"/>
                    <a:pt x="170" y="527"/>
                    <a:pt x="193" y="427"/>
                  </a:cubicBezTo>
                  <a:cubicBezTo>
                    <a:pt x="180" y="431"/>
                    <a:pt x="168" y="435"/>
                    <a:pt x="156" y="439"/>
                  </a:cubicBezTo>
                  <a:cubicBezTo>
                    <a:pt x="158" y="404"/>
                    <a:pt x="171" y="370"/>
                    <a:pt x="192" y="342"/>
                  </a:cubicBezTo>
                  <a:cubicBezTo>
                    <a:pt x="181" y="344"/>
                    <a:pt x="169" y="347"/>
                    <a:pt x="157" y="349"/>
                  </a:cubicBezTo>
                  <a:cubicBezTo>
                    <a:pt x="180" y="284"/>
                    <a:pt x="219" y="225"/>
                    <a:pt x="271" y="180"/>
                  </a:cubicBezTo>
                  <a:cubicBezTo>
                    <a:pt x="247" y="185"/>
                    <a:pt x="222" y="190"/>
                    <a:pt x="198" y="195"/>
                  </a:cubicBezTo>
                  <a:cubicBezTo>
                    <a:pt x="224" y="151"/>
                    <a:pt x="263" y="116"/>
                    <a:pt x="308" y="95"/>
                  </a:cubicBezTo>
                  <a:cubicBezTo>
                    <a:pt x="298" y="93"/>
                    <a:pt x="289" y="91"/>
                    <a:pt x="279" y="88"/>
                  </a:cubicBezTo>
                  <a:cubicBezTo>
                    <a:pt x="316" y="86"/>
                    <a:pt x="353" y="87"/>
                    <a:pt x="390" y="93"/>
                  </a:cubicBezTo>
                  <a:cubicBezTo>
                    <a:pt x="407" y="95"/>
                    <a:pt x="424" y="99"/>
                    <a:pt x="439" y="106"/>
                  </a:cubicBezTo>
                  <a:cubicBezTo>
                    <a:pt x="475" y="123"/>
                    <a:pt x="499" y="157"/>
                    <a:pt x="521" y="190"/>
                  </a:cubicBezTo>
                  <a:cubicBezTo>
                    <a:pt x="509" y="185"/>
                    <a:pt x="496" y="180"/>
                    <a:pt x="484" y="174"/>
                  </a:cubicBezTo>
                  <a:cubicBezTo>
                    <a:pt x="525" y="215"/>
                    <a:pt x="554" y="267"/>
                    <a:pt x="566" y="324"/>
                  </a:cubicBezTo>
                  <a:cubicBezTo>
                    <a:pt x="568" y="280"/>
                    <a:pt x="567" y="233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6" name="Freeform 47"/>
            <p:cNvSpPr/>
            <p:nvPr/>
          </p:nvSpPr>
          <p:spPr>
            <a:xfrm>
              <a:off x="10244520" y="1906920"/>
              <a:ext cx="241200" cy="199440"/>
            </a:xfrm>
            <a:custGeom>
              <a:gdLst>
                <a:gd name="textAreaLeft" fmla="*/ 0 w 241200"/>
                <a:gd name="textAreaRight" fmla="*/ 241560 w 241200"/>
                <a:gd name="textAreaTop" fmla="*/ 0 h 199440"/>
                <a:gd name="textAreaBottom" fmla="*/ 199800 h 199440"/>
              </a:gdLst>
              <a:rect l="textAreaLeft" t="textAreaTop" r="textAreaRight" b="textAreaBottom"/>
              <a:pathLst>
                <a:path w="73" h="60">
                  <a:moveTo>
                    <a:pt x="7" y="59"/>
                  </a:moveTo>
                  <a:cubicBezTo>
                    <a:pt x="18" y="54"/>
                    <a:pt x="27" y="44"/>
                    <a:pt x="36" y="36"/>
                  </a:cubicBezTo>
                  <a:cubicBezTo>
                    <a:pt x="47" y="26"/>
                    <a:pt x="59" y="16"/>
                    <a:pt x="70" y="6"/>
                  </a:cubicBezTo>
                  <a:cubicBezTo>
                    <a:pt x="73" y="4"/>
                    <a:pt x="70" y="0"/>
                    <a:pt x="67" y="2"/>
                  </a:cubicBezTo>
                  <a:cubicBezTo>
                    <a:pt x="55" y="9"/>
                    <a:pt x="44" y="17"/>
                    <a:pt x="33" y="26"/>
                  </a:cubicBezTo>
                  <a:cubicBezTo>
                    <a:pt x="22" y="34"/>
                    <a:pt x="9" y="41"/>
                    <a:pt x="2" y="53"/>
                  </a:cubicBezTo>
                  <a:cubicBezTo>
                    <a:pt x="0" y="57"/>
                    <a:pt x="3" y="60"/>
                    <a:pt x="7" y="5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7" name="Freeform 48"/>
            <p:cNvSpPr/>
            <p:nvPr/>
          </p:nvSpPr>
          <p:spPr>
            <a:xfrm>
              <a:off x="10138320" y="2124000"/>
              <a:ext cx="71640" cy="86040"/>
            </a:xfrm>
            <a:custGeom>
              <a:gdLst>
                <a:gd name="textAreaLeft" fmla="*/ 0 w 71640"/>
                <a:gd name="textAreaRight" fmla="*/ 72000 w 7164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2" h="26">
                  <a:moveTo>
                    <a:pt x="5" y="25"/>
                  </a:moveTo>
                  <a:cubicBezTo>
                    <a:pt x="8" y="23"/>
                    <a:pt x="11" y="19"/>
                    <a:pt x="13" y="16"/>
                  </a:cubicBezTo>
                  <a:cubicBezTo>
                    <a:pt x="15" y="13"/>
                    <a:pt x="18" y="9"/>
                    <a:pt x="20" y="6"/>
                  </a:cubicBezTo>
                  <a:cubicBezTo>
                    <a:pt x="22" y="3"/>
                    <a:pt x="18" y="0"/>
                    <a:pt x="16" y="2"/>
                  </a:cubicBezTo>
                  <a:cubicBezTo>
                    <a:pt x="13" y="5"/>
                    <a:pt x="10" y="8"/>
                    <a:pt x="7" y="11"/>
                  </a:cubicBezTo>
                  <a:cubicBezTo>
                    <a:pt x="4" y="14"/>
                    <a:pt x="1" y="17"/>
                    <a:pt x="0" y="21"/>
                  </a:cubicBezTo>
                  <a:cubicBezTo>
                    <a:pt x="0" y="24"/>
                    <a:pt x="2" y="26"/>
                    <a:pt x="5" y="2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8" name="Freeform 49"/>
            <p:cNvSpPr/>
            <p:nvPr/>
          </p:nvSpPr>
          <p:spPr>
            <a:xfrm>
              <a:off x="9483840" y="100800"/>
              <a:ext cx="1940760" cy="2405520"/>
            </a:xfrm>
            <a:custGeom>
              <a:gdLst>
                <a:gd name="textAreaLeft" fmla="*/ 0 w 1940760"/>
                <a:gd name="textAreaRight" fmla="*/ 1941120 w 1940760"/>
                <a:gd name="textAreaTop" fmla="*/ 0 h 2405520"/>
                <a:gd name="textAreaBottom" fmla="*/ 2405880 h 2405520"/>
              </a:gdLst>
              <a:rect l="textAreaLeft" t="textAreaTop" r="textAreaRight" b="textAreaBottom"/>
              <a:pathLst>
                <a:path w="585" h="723">
                  <a:moveTo>
                    <a:pt x="8" y="284"/>
                  </a:moveTo>
                  <a:cubicBezTo>
                    <a:pt x="8" y="286"/>
                    <a:pt x="9" y="287"/>
                    <a:pt x="10" y="287"/>
                  </a:cubicBezTo>
                  <a:cubicBezTo>
                    <a:pt x="11" y="288"/>
                    <a:pt x="12" y="288"/>
                    <a:pt x="13" y="287"/>
                  </a:cubicBezTo>
                  <a:cubicBezTo>
                    <a:pt x="38" y="272"/>
                    <a:pt x="38" y="272"/>
                    <a:pt x="38" y="272"/>
                  </a:cubicBezTo>
                  <a:cubicBezTo>
                    <a:pt x="0" y="370"/>
                    <a:pt x="28" y="446"/>
                    <a:pt x="28" y="447"/>
                  </a:cubicBezTo>
                  <a:cubicBezTo>
                    <a:pt x="29" y="448"/>
                    <a:pt x="30" y="448"/>
                    <a:pt x="31" y="449"/>
                  </a:cubicBezTo>
                  <a:cubicBezTo>
                    <a:pt x="32" y="449"/>
                    <a:pt x="33" y="448"/>
                    <a:pt x="34" y="447"/>
                  </a:cubicBezTo>
                  <a:cubicBezTo>
                    <a:pt x="47" y="429"/>
                    <a:pt x="47" y="429"/>
                    <a:pt x="47" y="429"/>
                  </a:cubicBezTo>
                  <a:cubicBezTo>
                    <a:pt x="45" y="488"/>
                    <a:pt x="87" y="557"/>
                    <a:pt x="88" y="560"/>
                  </a:cubicBezTo>
                  <a:cubicBezTo>
                    <a:pt x="89" y="561"/>
                    <a:pt x="90" y="562"/>
                    <a:pt x="91" y="562"/>
                  </a:cubicBezTo>
                  <a:cubicBezTo>
                    <a:pt x="93" y="562"/>
                    <a:pt x="94" y="561"/>
                    <a:pt x="94" y="560"/>
                  </a:cubicBezTo>
                  <a:cubicBezTo>
                    <a:pt x="109" y="525"/>
                    <a:pt x="109" y="525"/>
                    <a:pt x="109" y="525"/>
                  </a:cubicBezTo>
                  <a:cubicBezTo>
                    <a:pt x="128" y="585"/>
                    <a:pt x="148" y="719"/>
                    <a:pt x="148" y="720"/>
                  </a:cubicBezTo>
                  <a:cubicBezTo>
                    <a:pt x="148" y="720"/>
                    <a:pt x="148" y="720"/>
                    <a:pt x="148" y="720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2"/>
                    <a:pt x="148" y="722"/>
                    <a:pt x="149" y="722"/>
                  </a:cubicBezTo>
                  <a:cubicBezTo>
                    <a:pt x="149" y="722"/>
                    <a:pt x="149" y="722"/>
                    <a:pt x="149" y="722"/>
                  </a:cubicBezTo>
                  <a:cubicBezTo>
                    <a:pt x="149" y="722"/>
                    <a:pt x="149" y="722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1" y="723"/>
                    <a:pt x="151" y="723"/>
                    <a:pt x="151" y="723"/>
                  </a:cubicBezTo>
                  <a:cubicBezTo>
                    <a:pt x="151" y="723"/>
                    <a:pt x="151" y="723"/>
                    <a:pt x="152" y="723"/>
                  </a:cubicBezTo>
                  <a:cubicBezTo>
                    <a:pt x="152" y="723"/>
                    <a:pt x="152" y="723"/>
                    <a:pt x="152" y="723"/>
                  </a:cubicBezTo>
                  <a:cubicBezTo>
                    <a:pt x="152" y="723"/>
                    <a:pt x="152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92" y="673"/>
                    <a:pt x="297" y="596"/>
                    <a:pt x="324" y="577"/>
                  </a:cubicBezTo>
                  <a:cubicBezTo>
                    <a:pt x="319" y="605"/>
                    <a:pt x="319" y="605"/>
                    <a:pt x="319" y="605"/>
                  </a:cubicBezTo>
                  <a:cubicBezTo>
                    <a:pt x="319" y="606"/>
                    <a:pt x="319" y="607"/>
                    <a:pt x="320" y="608"/>
                  </a:cubicBezTo>
                  <a:cubicBezTo>
                    <a:pt x="321" y="608"/>
                    <a:pt x="322" y="609"/>
                    <a:pt x="323" y="608"/>
                  </a:cubicBezTo>
                  <a:cubicBezTo>
                    <a:pt x="380" y="583"/>
                    <a:pt x="423" y="536"/>
                    <a:pt x="439" y="517"/>
                  </a:cubicBezTo>
                  <a:cubicBezTo>
                    <a:pt x="435" y="550"/>
                    <a:pt x="435" y="550"/>
                    <a:pt x="435" y="550"/>
                  </a:cubicBezTo>
                  <a:cubicBezTo>
                    <a:pt x="435" y="551"/>
                    <a:pt x="435" y="552"/>
                    <a:pt x="436" y="553"/>
                  </a:cubicBezTo>
                  <a:cubicBezTo>
                    <a:pt x="437" y="553"/>
                    <a:pt x="439" y="553"/>
                    <a:pt x="440" y="553"/>
                  </a:cubicBezTo>
                  <a:cubicBezTo>
                    <a:pt x="503" y="512"/>
                    <a:pt x="523" y="432"/>
                    <a:pt x="529" y="401"/>
                  </a:cubicBezTo>
                  <a:cubicBezTo>
                    <a:pt x="538" y="426"/>
                    <a:pt x="538" y="426"/>
                    <a:pt x="538" y="426"/>
                  </a:cubicBezTo>
                  <a:cubicBezTo>
                    <a:pt x="538" y="427"/>
                    <a:pt x="539" y="428"/>
                    <a:pt x="541" y="428"/>
                  </a:cubicBezTo>
                  <a:cubicBezTo>
                    <a:pt x="542" y="428"/>
                    <a:pt x="543" y="428"/>
                    <a:pt x="544" y="426"/>
                  </a:cubicBezTo>
                  <a:cubicBezTo>
                    <a:pt x="573" y="355"/>
                    <a:pt x="563" y="263"/>
                    <a:pt x="558" y="232"/>
                  </a:cubicBezTo>
                  <a:cubicBezTo>
                    <a:pt x="578" y="254"/>
                    <a:pt x="578" y="254"/>
                    <a:pt x="578" y="254"/>
                  </a:cubicBezTo>
                  <a:cubicBezTo>
                    <a:pt x="579" y="255"/>
                    <a:pt x="580" y="255"/>
                    <a:pt x="581" y="255"/>
                  </a:cubicBezTo>
                  <a:cubicBezTo>
                    <a:pt x="582" y="254"/>
                    <a:pt x="583" y="253"/>
                    <a:pt x="583" y="252"/>
                  </a:cubicBezTo>
                  <a:cubicBezTo>
                    <a:pt x="585" y="189"/>
                    <a:pt x="525" y="85"/>
                    <a:pt x="408" y="50"/>
                  </a:cubicBezTo>
                  <a:cubicBezTo>
                    <a:pt x="405" y="49"/>
                    <a:pt x="403" y="48"/>
                    <a:pt x="400" y="48"/>
                  </a:cubicBezTo>
                  <a:cubicBezTo>
                    <a:pt x="214" y="0"/>
                    <a:pt x="131" y="21"/>
                    <a:pt x="93" y="48"/>
                  </a:cubicBezTo>
                  <a:cubicBezTo>
                    <a:pt x="63" y="69"/>
                    <a:pt x="60" y="93"/>
                    <a:pt x="60" y="94"/>
                  </a:cubicBezTo>
                  <a:cubicBezTo>
                    <a:pt x="60" y="95"/>
                    <a:pt x="61" y="96"/>
                    <a:pt x="61" y="97"/>
                  </a:cubicBezTo>
                  <a:cubicBezTo>
                    <a:pt x="62" y="98"/>
                    <a:pt x="63" y="98"/>
                    <a:pt x="64" y="98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2" y="154"/>
                    <a:pt x="8" y="283"/>
                    <a:pt x="8" y="284"/>
                  </a:cubicBezTo>
                  <a:close/>
                  <a:moveTo>
                    <a:pt x="49" y="416"/>
                  </a:moveTo>
                  <a:cubicBezTo>
                    <a:pt x="49" y="416"/>
                    <a:pt x="49" y="416"/>
                    <a:pt x="49" y="416"/>
                  </a:cubicBezTo>
                  <a:cubicBezTo>
                    <a:pt x="49" y="416"/>
                    <a:pt x="49" y="416"/>
                    <a:pt x="49" y="416"/>
                  </a:cubicBezTo>
                  <a:cubicBezTo>
                    <a:pt x="32" y="438"/>
                    <a:pt x="32" y="438"/>
                    <a:pt x="32" y="438"/>
                  </a:cubicBezTo>
                  <a:cubicBezTo>
                    <a:pt x="27" y="419"/>
                    <a:pt x="11" y="350"/>
                    <a:pt x="48" y="266"/>
                  </a:cubicBezTo>
                  <a:cubicBezTo>
                    <a:pt x="71" y="238"/>
                    <a:pt x="249" y="123"/>
                    <a:pt x="348" y="150"/>
                  </a:cubicBezTo>
                  <a:cubicBezTo>
                    <a:pt x="341" y="165"/>
                    <a:pt x="334" y="181"/>
                    <a:pt x="327" y="197"/>
                  </a:cubicBezTo>
                  <a:cubicBezTo>
                    <a:pt x="279" y="183"/>
                    <a:pt x="199" y="189"/>
                    <a:pt x="90" y="292"/>
                  </a:cubicBezTo>
                  <a:cubicBezTo>
                    <a:pt x="88" y="294"/>
                    <a:pt x="85" y="296"/>
                    <a:pt x="85" y="297"/>
                  </a:cubicBezTo>
                  <a:cubicBezTo>
                    <a:pt x="83" y="298"/>
                    <a:pt x="83" y="300"/>
                    <a:pt x="84" y="301"/>
                  </a:cubicBezTo>
                  <a:cubicBezTo>
                    <a:pt x="85" y="303"/>
                    <a:pt x="87" y="303"/>
                    <a:pt x="88" y="302"/>
                  </a:cubicBezTo>
                  <a:cubicBezTo>
                    <a:pt x="89" y="302"/>
                    <a:pt x="91" y="300"/>
                    <a:pt x="95" y="296"/>
                  </a:cubicBezTo>
                  <a:cubicBezTo>
                    <a:pt x="201" y="196"/>
                    <a:pt x="278" y="190"/>
                    <a:pt x="324" y="203"/>
                  </a:cubicBezTo>
                  <a:cubicBezTo>
                    <a:pt x="316" y="221"/>
                    <a:pt x="308" y="239"/>
                    <a:pt x="300" y="258"/>
                  </a:cubicBezTo>
                  <a:cubicBezTo>
                    <a:pt x="186" y="250"/>
                    <a:pt x="54" y="409"/>
                    <a:pt x="49" y="416"/>
                  </a:cubicBezTo>
                  <a:close/>
                  <a:moveTo>
                    <a:pt x="107" y="515"/>
                  </a:moveTo>
                  <a:cubicBezTo>
                    <a:pt x="91" y="552"/>
                    <a:pt x="91" y="552"/>
                    <a:pt x="91" y="552"/>
                  </a:cubicBezTo>
                  <a:cubicBezTo>
                    <a:pt x="80" y="533"/>
                    <a:pt x="48" y="469"/>
                    <a:pt x="54" y="419"/>
                  </a:cubicBezTo>
                  <a:cubicBezTo>
                    <a:pt x="64" y="407"/>
                    <a:pt x="191" y="259"/>
                    <a:pt x="297" y="264"/>
                  </a:cubicBezTo>
                  <a:cubicBezTo>
                    <a:pt x="288" y="285"/>
                    <a:pt x="279" y="307"/>
                    <a:pt x="270" y="329"/>
                  </a:cubicBezTo>
                  <a:cubicBezTo>
                    <a:pt x="185" y="316"/>
                    <a:pt x="104" y="418"/>
                    <a:pt x="101" y="422"/>
                  </a:cubicBezTo>
                  <a:cubicBezTo>
                    <a:pt x="100" y="424"/>
                    <a:pt x="100" y="426"/>
                    <a:pt x="101" y="427"/>
                  </a:cubicBezTo>
                  <a:cubicBezTo>
                    <a:pt x="103" y="428"/>
                    <a:pt x="105" y="428"/>
                    <a:pt x="106" y="426"/>
                  </a:cubicBezTo>
                  <a:cubicBezTo>
                    <a:pt x="106" y="425"/>
                    <a:pt x="187" y="324"/>
                    <a:pt x="268" y="335"/>
                  </a:cubicBezTo>
                  <a:cubicBezTo>
                    <a:pt x="260" y="352"/>
                    <a:pt x="253" y="370"/>
                    <a:pt x="246" y="389"/>
                  </a:cubicBezTo>
                  <a:cubicBezTo>
                    <a:pt x="153" y="379"/>
                    <a:pt x="108" y="511"/>
                    <a:pt x="107" y="515"/>
                  </a:cubicBezTo>
                  <a:close/>
                  <a:moveTo>
                    <a:pt x="113" y="516"/>
                  </a:moveTo>
                  <a:cubicBezTo>
                    <a:pt x="117" y="505"/>
                    <a:pt x="160" y="388"/>
                    <a:pt x="243" y="395"/>
                  </a:cubicBezTo>
                  <a:cubicBezTo>
                    <a:pt x="233" y="422"/>
                    <a:pt x="223" y="449"/>
                    <a:pt x="213" y="476"/>
                  </a:cubicBezTo>
                  <a:cubicBezTo>
                    <a:pt x="172" y="470"/>
                    <a:pt x="143" y="536"/>
                    <a:pt x="141" y="539"/>
                  </a:cubicBezTo>
                  <a:cubicBezTo>
                    <a:pt x="141" y="541"/>
                    <a:pt x="141" y="543"/>
                    <a:pt x="143" y="544"/>
                  </a:cubicBezTo>
                  <a:cubicBezTo>
                    <a:pt x="145" y="544"/>
                    <a:pt x="146" y="543"/>
                    <a:pt x="147" y="542"/>
                  </a:cubicBezTo>
                  <a:cubicBezTo>
                    <a:pt x="147" y="541"/>
                    <a:pt x="176" y="478"/>
                    <a:pt x="211" y="482"/>
                  </a:cubicBezTo>
                  <a:cubicBezTo>
                    <a:pt x="183" y="560"/>
                    <a:pt x="161" y="636"/>
                    <a:pt x="151" y="698"/>
                  </a:cubicBezTo>
                  <a:cubicBezTo>
                    <a:pt x="144" y="656"/>
                    <a:pt x="128" y="560"/>
                    <a:pt x="113" y="516"/>
                  </a:cubicBezTo>
                  <a:close/>
                  <a:moveTo>
                    <a:pt x="155" y="709"/>
                  </a:moveTo>
                  <a:cubicBezTo>
                    <a:pt x="165" y="645"/>
                    <a:pt x="188" y="565"/>
                    <a:pt x="217" y="484"/>
                  </a:cubicBezTo>
                  <a:cubicBezTo>
                    <a:pt x="250" y="496"/>
                    <a:pt x="239" y="580"/>
                    <a:pt x="239" y="581"/>
                  </a:cubicBezTo>
                  <a:cubicBezTo>
                    <a:pt x="238" y="582"/>
                    <a:pt x="240" y="584"/>
                    <a:pt x="241" y="584"/>
                  </a:cubicBezTo>
                  <a:cubicBezTo>
                    <a:pt x="243" y="584"/>
                    <a:pt x="245" y="583"/>
                    <a:pt x="245" y="581"/>
                  </a:cubicBezTo>
                  <a:cubicBezTo>
                    <a:pt x="245" y="578"/>
                    <a:pt x="257" y="492"/>
                    <a:pt x="219" y="478"/>
                  </a:cubicBezTo>
                  <a:cubicBezTo>
                    <a:pt x="229" y="450"/>
                    <a:pt x="239" y="423"/>
                    <a:pt x="250" y="395"/>
                  </a:cubicBezTo>
                  <a:cubicBezTo>
                    <a:pt x="332" y="409"/>
                    <a:pt x="327" y="552"/>
                    <a:pt x="326" y="568"/>
                  </a:cubicBezTo>
                  <a:cubicBezTo>
                    <a:pt x="312" y="577"/>
                    <a:pt x="203" y="655"/>
                    <a:pt x="155" y="709"/>
                  </a:cubicBezTo>
                  <a:close/>
                  <a:moveTo>
                    <a:pt x="326" y="600"/>
                  </a:move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63"/>
                    <a:pt x="343" y="416"/>
                    <a:pt x="261" y="391"/>
                  </a:cubicBezTo>
                  <a:cubicBezTo>
                    <a:pt x="258" y="391"/>
                    <a:pt x="255" y="390"/>
                    <a:pt x="252" y="389"/>
                  </a:cubicBezTo>
                  <a:cubicBezTo>
                    <a:pt x="259" y="371"/>
                    <a:pt x="267" y="353"/>
                    <a:pt x="274" y="336"/>
                  </a:cubicBezTo>
                  <a:cubicBezTo>
                    <a:pt x="274" y="336"/>
                    <a:pt x="275" y="336"/>
                    <a:pt x="276" y="336"/>
                  </a:cubicBezTo>
                  <a:cubicBezTo>
                    <a:pt x="359" y="355"/>
                    <a:pt x="372" y="465"/>
                    <a:pt x="372" y="466"/>
                  </a:cubicBezTo>
                  <a:cubicBezTo>
                    <a:pt x="372" y="468"/>
                    <a:pt x="374" y="469"/>
                    <a:pt x="376" y="469"/>
                  </a:cubicBezTo>
                  <a:cubicBezTo>
                    <a:pt x="377" y="469"/>
                    <a:pt x="379" y="467"/>
                    <a:pt x="379" y="465"/>
                  </a:cubicBezTo>
                  <a:cubicBezTo>
                    <a:pt x="378" y="464"/>
                    <a:pt x="366" y="356"/>
                    <a:pt x="284" y="332"/>
                  </a:cubicBezTo>
                  <a:cubicBezTo>
                    <a:pt x="282" y="331"/>
                    <a:pt x="279" y="330"/>
                    <a:pt x="277" y="330"/>
                  </a:cubicBezTo>
                  <a:cubicBezTo>
                    <a:pt x="277" y="330"/>
                    <a:pt x="277" y="330"/>
                    <a:pt x="276" y="330"/>
                  </a:cubicBezTo>
                  <a:cubicBezTo>
                    <a:pt x="286" y="308"/>
                    <a:pt x="295" y="286"/>
                    <a:pt x="304" y="265"/>
                  </a:cubicBezTo>
                  <a:cubicBezTo>
                    <a:pt x="407" y="278"/>
                    <a:pt x="437" y="487"/>
                    <a:pt x="440" y="505"/>
                  </a:cubicBezTo>
                  <a:cubicBezTo>
                    <a:pt x="434" y="513"/>
                    <a:pt x="390" y="570"/>
                    <a:pt x="326" y="600"/>
                  </a:cubicBezTo>
                  <a:close/>
                  <a:moveTo>
                    <a:pt x="442" y="544"/>
                  </a:move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5"/>
                  </a:cubicBezTo>
                  <a:cubicBezTo>
                    <a:pt x="445" y="496"/>
                    <a:pt x="419" y="291"/>
                    <a:pt x="319" y="262"/>
                  </a:cubicBezTo>
                  <a:cubicBezTo>
                    <a:pt x="315" y="260"/>
                    <a:pt x="310" y="260"/>
                    <a:pt x="306" y="259"/>
                  </a:cubicBezTo>
                  <a:cubicBezTo>
                    <a:pt x="314" y="240"/>
                    <a:pt x="322" y="222"/>
                    <a:pt x="330" y="205"/>
                  </a:cubicBezTo>
                  <a:cubicBezTo>
                    <a:pt x="440" y="242"/>
                    <a:pt x="459" y="387"/>
                    <a:pt x="459" y="388"/>
                  </a:cubicBezTo>
                  <a:cubicBezTo>
                    <a:pt x="459" y="390"/>
                    <a:pt x="461" y="391"/>
                    <a:pt x="463" y="391"/>
                  </a:cubicBezTo>
                  <a:cubicBezTo>
                    <a:pt x="464" y="391"/>
                    <a:pt x="465" y="389"/>
                    <a:pt x="465" y="388"/>
                  </a:cubicBezTo>
                  <a:cubicBezTo>
                    <a:pt x="465" y="386"/>
                    <a:pt x="446" y="238"/>
                    <a:pt x="333" y="199"/>
                  </a:cubicBezTo>
                  <a:cubicBezTo>
                    <a:pt x="340" y="182"/>
                    <a:pt x="347" y="167"/>
                    <a:pt x="354" y="152"/>
                  </a:cubicBezTo>
                  <a:cubicBezTo>
                    <a:pt x="449" y="185"/>
                    <a:pt x="520" y="375"/>
                    <a:pt x="525" y="388"/>
                  </a:cubicBezTo>
                  <a:cubicBezTo>
                    <a:pt x="524" y="397"/>
                    <a:pt x="510" y="495"/>
                    <a:pt x="442" y="544"/>
                  </a:cubicBezTo>
                  <a:close/>
                  <a:moveTo>
                    <a:pt x="401" y="55"/>
                  </a:moveTo>
                  <a:cubicBezTo>
                    <a:pt x="403" y="55"/>
                    <a:pt x="404" y="56"/>
                    <a:pt x="406" y="56"/>
                  </a:cubicBezTo>
                  <a:cubicBezTo>
                    <a:pt x="515" y="88"/>
                    <a:pt x="573" y="182"/>
                    <a:pt x="577" y="243"/>
                  </a:cubicBezTo>
                  <a:cubicBezTo>
                    <a:pt x="556" y="220"/>
                    <a:pt x="556" y="220"/>
                    <a:pt x="556" y="220"/>
                  </a:cubicBezTo>
                  <a:cubicBezTo>
                    <a:pt x="552" y="213"/>
                    <a:pt x="492" y="105"/>
                    <a:pt x="391" y="73"/>
                  </a:cubicBezTo>
                  <a:cubicBezTo>
                    <a:pt x="396" y="64"/>
                    <a:pt x="399" y="58"/>
                    <a:pt x="401" y="55"/>
                  </a:cubicBezTo>
                  <a:close/>
                  <a:moveTo>
                    <a:pt x="550" y="223"/>
                  </a:moveTo>
                  <a:cubicBezTo>
                    <a:pt x="552" y="231"/>
                    <a:pt x="570" y="335"/>
                    <a:pt x="541" y="416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28" y="378"/>
                    <a:pt x="458" y="182"/>
                    <a:pt x="357" y="146"/>
                  </a:cubicBezTo>
                  <a:cubicBezTo>
                    <a:pt x="363" y="134"/>
                    <a:pt x="368" y="122"/>
                    <a:pt x="373" y="112"/>
                  </a:cubicBezTo>
                  <a:cubicBezTo>
                    <a:pt x="484" y="140"/>
                    <a:pt x="519" y="239"/>
                    <a:pt x="519" y="240"/>
                  </a:cubicBezTo>
                  <a:cubicBezTo>
                    <a:pt x="520" y="241"/>
                    <a:pt x="522" y="242"/>
                    <a:pt x="523" y="242"/>
                  </a:cubicBezTo>
                  <a:cubicBezTo>
                    <a:pt x="525" y="241"/>
                    <a:pt x="526" y="239"/>
                    <a:pt x="525" y="238"/>
                  </a:cubicBezTo>
                  <a:cubicBezTo>
                    <a:pt x="525" y="237"/>
                    <a:pt x="491" y="140"/>
                    <a:pt x="383" y="108"/>
                  </a:cubicBezTo>
                  <a:cubicBezTo>
                    <a:pt x="381" y="107"/>
                    <a:pt x="378" y="106"/>
                    <a:pt x="376" y="106"/>
                  </a:cubicBezTo>
                  <a:cubicBezTo>
                    <a:pt x="381" y="96"/>
                    <a:pt x="385" y="86"/>
                    <a:pt x="389" y="79"/>
                  </a:cubicBezTo>
                  <a:cubicBezTo>
                    <a:pt x="487" y="110"/>
                    <a:pt x="546" y="216"/>
                    <a:pt x="550" y="223"/>
                  </a:cubicBezTo>
                  <a:close/>
                  <a:moveTo>
                    <a:pt x="67" y="91"/>
                  </a:moveTo>
                  <a:cubicBezTo>
                    <a:pt x="69" y="84"/>
                    <a:pt x="76" y="67"/>
                    <a:pt x="97" y="53"/>
                  </a:cubicBezTo>
                  <a:cubicBezTo>
                    <a:pt x="133" y="27"/>
                    <a:pt x="214" y="7"/>
                    <a:pt x="394" y="53"/>
                  </a:cubicBezTo>
                  <a:cubicBezTo>
                    <a:pt x="393" y="57"/>
                    <a:pt x="389" y="63"/>
                    <a:pt x="385" y="71"/>
                  </a:cubicBezTo>
                  <a:cubicBezTo>
                    <a:pt x="281" y="42"/>
                    <a:pt x="117" y="83"/>
                    <a:pt x="113" y="84"/>
                  </a:cubicBezTo>
                  <a:lnTo>
                    <a:pt x="67" y="91"/>
                  </a:lnTo>
                  <a:close/>
                  <a:moveTo>
                    <a:pt x="114" y="91"/>
                  </a:moveTo>
                  <a:cubicBezTo>
                    <a:pt x="122" y="89"/>
                    <a:pt x="281" y="49"/>
                    <a:pt x="382" y="77"/>
                  </a:cubicBezTo>
                  <a:cubicBezTo>
                    <a:pt x="379" y="85"/>
                    <a:pt x="374" y="94"/>
                    <a:pt x="370" y="104"/>
                  </a:cubicBezTo>
                  <a:cubicBezTo>
                    <a:pt x="254" y="78"/>
                    <a:pt x="109" y="158"/>
                    <a:pt x="108" y="159"/>
                  </a:cubicBezTo>
                  <a:cubicBezTo>
                    <a:pt x="106" y="160"/>
                    <a:pt x="106" y="162"/>
                    <a:pt x="107" y="163"/>
                  </a:cubicBezTo>
                  <a:cubicBezTo>
                    <a:pt x="107" y="165"/>
                    <a:pt x="109" y="165"/>
                    <a:pt x="111" y="164"/>
                  </a:cubicBezTo>
                  <a:cubicBezTo>
                    <a:pt x="112" y="164"/>
                    <a:pt x="254" y="85"/>
                    <a:pt x="367" y="110"/>
                  </a:cubicBezTo>
                  <a:cubicBezTo>
                    <a:pt x="362" y="121"/>
                    <a:pt x="356" y="132"/>
                    <a:pt x="351" y="144"/>
                  </a:cubicBezTo>
                  <a:cubicBezTo>
                    <a:pt x="248" y="115"/>
                    <a:pt x="68" y="232"/>
                    <a:pt x="43" y="262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4" y="253"/>
                    <a:pt x="20" y="140"/>
                    <a:pt x="114" y="91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84240" y="43704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企业礼仪让您的职业生涯更加光彩夺目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2" name="组合 100"/>
          <p:cNvGrpSpPr/>
          <p:nvPr/>
        </p:nvGrpSpPr>
        <p:grpSpPr>
          <a:xfrm>
            <a:off x="741600" y="5028480"/>
            <a:ext cx="10626480" cy="2745720"/>
            <a:chOff x="741600" y="5028480"/>
            <a:chExt cx="10626480" cy="2745720"/>
          </a:xfrm>
        </p:grpSpPr>
        <p:sp>
          <p:nvSpPr>
            <p:cNvPr id="123" name="AutoShape 51"/>
            <p:cNvSpPr/>
            <p:nvPr/>
          </p:nvSpPr>
          <p:spPr>
            <a:xfrm>
              <a:off x="779760" y="5028480"/>
              <a:ext cx="10513080" cy="2603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4" name="Freeform 53"/>
            <p:cNvSpPr/>
            <p:nvPr/>
          </p:nvSpPr>
          <p:spPr>
            <a:xfrm>
              <a:off x="6848280" y="5503320"/>
              <a:ext cx="1360440" cy="2140560"/>
            </a:xfrm>
            <a:custGeom>
              <a:gdLst>
                <a:gd name="textAreaLeft" fmla="*/ 0 w 1360440"/>
                <a:gd name="textAreaRight" fmla="*/ 1360800 w 1360440"/>
                <a:gd name="textAreaTop" fmla="*/ 0 h 2140560"/>
                <a:gd name="textAreaBottom" fmla="*/ 2140920 h 2140560"/>
              </a:gdLst>
              <a:rect l="textAreaLeft" t="textAreaTop" r="textAreaRight" b="textAreaBottom"/>
              <a:pathLst>
                <a:path w="431" h="676">
                  <a:moveTo>
                    <a:pt x="202" y="0"/>
                  </a:moveTo>
                  <a:cubicBezTo>
                    <a:pt x="202" y="0"/>
                    <a:pt x="184" y="56"/>
                    <a:pt x="129" y="132"/>
                  </a:cubicBezTo>
                  <a:cubicBezTo>
                    <a:pt x="73" y="208"/>
                    <a:pt x="0" y="277"/>
                    <a:pt x="13" y="477"/>
                  </a:cubicBezTo>
                  <a:cubicBezTo>
                    <a:pt x="26" y="676"/>
                    <a:pt x="204" y="625"/>
                    <a:pt x="284" y="572"/>
                  </a:cubicBezTo>
                  <a:cubicBezTo>
                    <a:pt x="365" y="519"/>
                    <a:pt x="431" y="293"/>
                    <a:pt x="202" y="0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5" name="Freeform 54"/>
            <p:cNvSpPr/>
            <p:nvPr/>
          </p:nvSpPr>
          <p:spPr>
            <a:xfrm>
              <a:off x="6889320" y="5544360"/>
              <a:ext cx="1312560" cy="2099520"/>
            </a:xfrm>
            <a:custGeom>
              <a:gdLst>
                <a:gd name="textAreaLeft" fmla="*/ 0 w 1312560"/>
                <a:gd name="textAreaRight" fmla="*/ 1312920 w 1312560"/>
                <a:gd name="textAreaTop" fmla="*/ 0 h 2099520"/>
                <a:gd name="textAreaBottom" fmla="*/ 2099880 h 2099520"/>
              </a:gdLst>
              <a:rect l="textAreaLeft" t="textAreaTop" r="textAreaRight" b="textAreaBottom"/>
              <a:pathLst>
                <a:path w="416" h="663">
                  <a:moveTo>
                    <a:pt x="199" y="0"/>
                  </a:moveTo>
                  <a:cubicBezTo>
                    <a:pt x="232" y="72"/>
                    <a:pt x="250" y="150"/>
                    <a:pt x="266" y="228"/>
                  </a:cubicBezTo>
                  <a:cubicBezTo>
                    <a:pt x="273" y="263"/>
                    <a:pt x="279" y="300"/>
                    <a:pt x="278" y="336"/>
                  </a:cubicBezTo>
                  <a:cubicBezTo>
                    <a:pt x="277" y="373"/>
                    <a:pt x="268" y="410"/>
                    <a:pt x="246" y="439"/>
                  </a:cubicBezTo>
                  <a:cubicBezTo>
                    <a:pt x="233" y="457"/>
                    <a:pt x="217" y="471"/>
                    <a:pt x="199" y="483"/>
                  </a:cubicBezTo>
                  <a:cubicBezTo>
                    <a:pt x="163" y="507"/>
                    <a:pt x="120" y="524"/>
                    <a:pt x="78" y="514"/>
                  </a:cubicBezTo>
                  <a:cubicBezTo>
                    <a:pt x="50" y="508"/>
                    <a:pt x="25" y="490"/>
                    <a:pt x="6" y="468"/>
                  </a:cubicBezTo>
                  <a:cubicBezTo>
                    <a:pt x="4" y="466"/>
                    <a:pt x="2" y="464"/>
                    <a:pt x="0" y="461"/>
                  </a:cubicBezTo>
                  <a:cubicBezTo>
                    <a:pt x="0" y="462"/>
                    <a:pt x="0" y="463"/>
                    <a:pt x="0" y="464"/>
                  </a:cubicBezTo>
                  <a:cubicBezTo>
                    <a:pt x="13" y="663"/>
                    <a:pt x="191" y="612"/>
                    <a:pt x="271" y="559"/>
                  </a:cubicBezTo>
                  <a:cubicBezTo>
                    <a:pt x="351" y="507"/>
                    <a:pt x="416" y="287"/>
                    <a:pt x="199" y="0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6" name="Freeform 55"/>
            <p:cNvSpPr/>
            <p:nvPr/>
          </p:nvSpPr>
          <p:spPr>
            <a:xfrm>
              <a:off x="7176960" y="5864760"/>
              <a:ext cx="191160" cy="243360"/>
            </a:xfrm>
            <a:custGeom>
              <a:gdLst>
                <a:gd name="textAreaLeft" fmla="*/ 0 w 191160"/>
                <a:gd name="textAreaRight" fmla="*/ 191520 w 191160"/>
                <a:gd name="textAreaTop" fmla="*/ 0 h 243360"/>
                <a:gd name="textAreaBottom" fmla="*/ 243720 h 243360"/>
              </a:gdLst>
              <a:rect l="textAreaLeft" t="textAreaTop" r="textAreaRight" b="textAreaBottom"/>
              <a:pathLst>
                <a:path w="61" h="77">
                  <a:moveTo>
                    <a:pt x="50" y="3"/>
                  </a:moveTo>
                  <a:cubicBezTo>
                    <a:pt x="42" y="11"/>
                    <a:pt x="36" y="22"/>
                    <a:pt x="29" y="31"/>
                  </a:cubicBezTo>
                  <a:cubicBezTo>
                    <a:pt x="21" y="43"/>
                    <a:pt x="12" y="55"/>
                    <a:pt x="4" y="66"/>
                  </a:cubicBezTo>
                  <a:cubicBezTo>
                    <a:pt x="0" y="71"/>
                    <a:pt x="8" y="77"/>
                    <a:pt x="12" y="73"/>
                  </a:cubicBezTo>
                  <a:cubicBezTo>
                    <a:pt x="20" y="62"/>
                    <a:pt x="28" y="52"/>
                    <a:pt x="36" y="41"/>
                  </a:cubicBezTo>
                  <a:cubicBezTo>
                    <a:pt x="44" y="31"/>
                    <a:pt x="54" y="20"/>
                    <a:pt x="59" y="8"/>
                  </a:cubicBezTo>
                  <a:cubicBezTo>
                    <a:pt x="61" y="3"/>
                    <a:pt x="54" y="0"/>
                    <a:pt x="50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7" name="Freeform 56"/>
            <p:cNvSpPr/>
            <p:nvPr/>
          </p:nvSpPr>
          <p:spPr>
            <a:xfrm>
              <a:off x="7380720" y="5744520"/>
              <a:ext cx="47520" cy="74880"/>
            </a:xfrm>
            <a:custGeom>
              <a:gdLst>
                <a:gd name="textAreaLeft" fmla="*/ 0 w 47520"/>
                <a:gd name="textAreaRight" fmla="*/ 47880 w 47520"/>
                <a:gd name="textAreaTop" fmla="*/ 0 h 74880"/>
                <a:gd name="textAreaBottom" fmla="*/ 75240 h 74880"/>
              </a:gdLst>
              <a:rect l="textAreaLeft" t="textAreaTop" r="textAreaRight" b="textAreaBottom"/>
              <a:pathLst>
                <a:path w="15" h="24">
                  <a:moveTo>
                    <a:pt x="7" y="3"/>
                  </a:moveTo>
                  <a:cubicBezTo>
                    <a:pt x="5" y="6"/>
                    <a:pt x="4" y="9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ubicBezTo>
                    <a:pt x="1" y="24"/>
                    <a:pt x="3" y="24"/>
                    <a:pt x="5" y="24"/>
                  </a:cubicBezTo>
                  <a:cubicBezTo>
                    <a:pt x="8" y="22"/>
                    <a:pt x="9" y="19"/>
                    <a:pt x="11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5" y="2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440" bIns="374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8" name="Freeform 57"/>
            <p:cNvSpPr/>
            <p:nvPr/>
          </p:nvSpPr>
          <p:spPr>
            <a:xfrm>
              <a:off x="6740280" y="5459760"/>
              <a:ext cx="1350720" cy="1981800"/>
            </a:xfrm>
            <a:custGeom>
              <a:gdLst>
                <a:gd name="textAreaLeft" fmla="*/ 0 w 1350720"/>
                <a:gd name="textAreaRight" fmla="*/ 1351080 w 1350720"/>
                <a:gd name="textAreaTop" fmla="*/ 0 h 1981800"/>
                <a:gd name="textAreaBottom" fmla="*/ 1982160 h 1981800"/>
              </a:gdLst>
              <a:rect l="textAreaLeft" t="textAreaTop" r="textAreaRight" b="textAreaBottom"/>
              <a:pathLst>
                <a:path w="428" h="626">
                  <a:moveTo>
                    <a:pt x="157" y="626"/>
                  </a:moveTo>
                  <a:cubicBezTo>
                    <a:pt x="166" y="626"/>
                    <a:pt x="175" y="625"/>
                    <a:pt x="185" y="623"/>
                  </a:cubicBezTo>
                  <a:cubicBezTo>
                    <a:pt x="272" y="611"/>
                    <a:pt x="331" y="573"/>
                    <a:pt x="360" y="512"/>
                  </a:cubicBezTo>
                  <a:cubicBezTo>
                    <a:pt x="404" y="418"/>
                    <a:pt x="369" y="284"/>
                    <a:pt x="332" y="188"/>
                  </a:cubicBezTo>
                  <a:cubicBezTo>
                    <a:pt x="292" y="85"/>
                    <a:pt x="241" y="3"/>
                    <a:pt x="240" y="2"/>
                  </a:cubicBezTo>
                  <a:cubicBezTo>
                    <a:pt x="240" y="1"/>
                    <a:pt x="239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6" y="0"/>
                    <a:pt x="236" y="0"/>
                  </a:cubicBezTo>
                  <a:cubicBezTo>
                    <a:pt x="236" y="0"/>
                    <a:pt x="236" y="0"/>
                    <a:pt x="236" y="1"/>
                  </a:cubicBezTo>
                  <a:cubicBezTo>
                    <a:pt x="236" y="1"/>
                    <a:pt x="235" y="1"/>
                    <a:pt x="235" y="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2"/>
                    <a:pt x="235" y="2"/>
                    <a:pt x="234" y="2"/>
                  </a:cubicBezTo>
                  <a:cubicBezTo>
                    <a:pt x="234" y="2"/>
                    <a:pt x="234" y="2"/>
                    <a:pt x="234" y="2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27" y="32"/>
                    <a:pt x="178" y="97"/>
                    <a:pt x="122" y="172"/>
                  </a:cubicBezTo>
                  <a:cubicBezTo>
                    <a:pt x="109" y="189"/>
                    <a:pt x="96" y="207"/>
                    <a:pt x="83" y="225"/>
                  </a:cubicBezTo>
                  <a:cubicBezTo>
                    <a:pt x="35" y="289"/>
                    <a:pt x="0" y="465"/>
                    <a:pt x="48" y="559"/>
                  </a:cubicBezTo>
                  <a:cubicBezTo>
                    <a:pt x="70" y="603"/>
                    <a:pt x="107" y="626"/>
                    <a:pt x="157" y="626"/>
                  </a:cubicBezTo>
                  <a:close/>
                  <a:moveTo>
                    <a:pt x="237" y="262"/>
                  </a:moveTo>
                  <a:cubicBezTo>
                    <a:pt x="237" y="262"/>
                    <a:pt x="237" y="262"/>
                    <a:pt x="237" y="262"/>
                  </a:cubicBezTo>
                  <a:cubicBezTo>
                    <a:pt x="237" y="262"/>
                    <a:pt x="237" y="262"/>
                    <a:pt x="237" y="262"/>
                  </a:cubicBezTo>
                  <a:cubicBezTo>
                    <a:pt x="238" y="262"/>
                    <a:pt x="239" y="262"/>
                    <a:pt x="240" y="261"/>
                  </a:cubicBezTo>
                  <a:cubicBezTo>
                    <a:pt x="241" y="259"/>
                    <a:pt x="270" y="221"/>
                    <a:pt x="282" y="189"/>
                  </a:cubicBezTo>
                  <a:cubicBezTo>
                    <a:pt x="283" y="187"/>
                    <a:pt x="282" y="185"/>
                    <a:pt x="280" y="184"/>
                  </a:cubicBezTo>
                  <a:cubicBezTo>
                    <a:pt x="278" y="184"/>
                    <a:pt x="276" y="185"/>
                    <a:pt x="276" y="186"/>
                  </a:cubicBezTo>
                  <a:cubicBezTo>
                    <a:pt x="267" y="212"/>
                    <a:pt x="246" y="242"/>
                    <a:pt x="238" y="253"/>
                  </a:cubicBezTo>
                  <a:cubicBezTo>
                    <a:pt x="242" y="144"/>
                    <a:pt x="242" y="49"/>
                    <a:pt x="241" y="16"/>
                  </a:cubicBezTo>
                  <a:cubicBezTo>
                    <a:pt x="275" y="74"/>
                    <a:pt x="428" y="351"/>
                    <a:pt x="354" y="509"/>
                  </a:cubicBezTo>
                  <a:cubicBezTo>
                    <a:pt x="327" y="567"/>
                    <a:pt x="272" y="603"/>
                    <a:pt x="189" y="616"/>
                  </a:cubicBezTo>
                  <a:cubicBezTo>
                    <a:pt x="194" y="600"/>
                    <a:pt x="199" y="583"/>
                    <a:pt x="203" y="565"/>
                  </a:cubicBezTo>
                  <a:cubicBezTo>
                    <a:pt x="212" y="558"/>
                    <a:pt x="293" y="494"/>
                    <a:pt x="326" y="426"/>
                  </a:cubicBezTo>
                  <a:cubicBezTo>
                    <a:pt x="326" y="424"/>
                    <a:pt x="326" y="422"/>
                    <a:pt x="324" y="422"/>
                  </a:cubicBezTo>
                  <a:cubicBezTo>
                    <a:pt x="322" y="421"/>
                    <a:pt x="320" y="422"/>
                    <a:pt x="320" y="423"/>
                  </a:cubicBezTo>
                  <a:cubicBezTo>
                    <a:pt x="291" y="481"/>
                    <a:pt x="227" y="537"/>
                    <a:pt x="206" y="554"/>
                  </a:cubicBezTo>
                  <a:cubicBezTo>
                    <a:pt x="216" y="506"/>
                    <a:pt x="223" y="450"/>
                    <a:pt x="229" y="393"/>
                  </a:cubicBezTo>
                  <a:cubicBezTo>
                    <a:pt x="241" y="384"/>
                    <a:pt x="282" y="352"/>
                    <a:pt x="298" y="304"/>
                  </a:cubicBezTo>
                  <a:cubicBezTo>
                    <a:pt x="299" y="302"/>
                    <a:pt x="298" y="300"/>
                    <a:pt x="296" y="300"/>
                  </a:cubicBezTo>
                  <a:cubicBezTo>
                    <a:pt x="294" y="299"/>
                    <a:pt x="292" y="300"/>
                    <a:pt x="292" y="302"/>
                  </a:cubicBezTo>
                  <a:cubicBezTo>
                    <a:pt x="278" y="343"/>
                    <a:pt x="245" y="372"/>
                    <a:pt x="229" y="384"/>
                  </a:cubicBezTo>
                  <a:cubicBezTo>
                    <a:pt x="233" y="343"/>
                    <a:pt x="236" y="302"/>
                    <a:pt x="237" y="262"/>
                  </a:cubicBezTo>
                  <a:close/>
                  <a:moveTo>
                    <a:pt x="88" y="229"/>
                  </a:moveTo>
                  <a:cubicBezTo>
                    <a:pt x="101" y="211"/>
                    <a:pt x="115" y="193"/>
                    <a:pt x="128" y="176"/>
                  </a:cubicBezTo>
                  <a:cubicBezTo>
                    <a:pt x="176" y="111"/>
                    <a:pt x="218" y="55"/>
                    <a:pt x="234" y="20"/>
                  </a:cubicBezTo>
                  <a:cubicBezTo>
                    <a:pt x="235" y="56"/>
                    <a:pt x="236" y="144"/>
                    <a:pt x="232" y="245"/>
                  </a:cubicBezTo>
                  <a:cubicBezTo>
                    <a:pt x="214" y="218"/>
                    <a:pt x="202" y="182"/>
                    <a:pt x="201" y="182"/>
                  </a:cubicBezTo>
                  <a:cubicBezTo>
                    <a:pt x="201" y="180"/>
                    <a:pt x="199" y="179"/>
                    <a:pt x="197" y="180"/>
                  </a:cubicBezTo>
                  <a:cubicBezTo>
                    <a:pt x="196" y="180"/>
                    <a:pt x="195" y="182"/>
                    <a:pt x="195" y="184"/>
                  </a:cubicBezTo>
                  <a:cubicBezTo>
                    <a:pt x="196" y="186"/>
                    <a:pt x="210" y="228"/>
                    <a:pt x="231" y="256"/>
                  </a:cubicBezTo>
                  <a:cubicBezTo>
                    <a:pt x="229" y="298"/>
                    <a:pt x="227" y="342"/>
                    <a:pt x="223" y="385"/>
                  </a:cubicBezTo>
                  <a:cubicBezTo>
                    <a:pt x="201" y="352"/>
                    <a:pt x="172" y="288"/>
                    <a:pt x="171" y="287"/>
                  </a:cubicBezTo>
                  <a:cubicBezTo>
                    <a:pt x="171" y="286"/>
                    <a:pt x="169" y="285"/>
                    <a:pt x="167" y="286"/>
                  </a:cubicBezTo>
                  <a:cubicBezTo>
                    <a:pt x="165" y="287"/>
                    <a:pt x="165" y="289"/>
                    <a:pt x="165" y="290"/>
                  </a:cubicBezTo>
                  <a:cubicBezTo>
                    <a:pt x="167" y="293"/>
                    <a:pt x="198" y="362"/>
                    <a:pt x="221" y="394"/>
                  </a:cubicBezTo>
                  <a:cubicBezTo>
                    <a:pt x="221" y="395"/>
                    <a:pt x="221" y="395"/>
                    <a:pt x="222" y="395"/>
                  </a:cubicBezTo>
                  <a:cubicBezTo>
                    <a:pt x="216" y="452"/>
                    <a:pt x="209" y="508"/>
                    <a:pt x="199" y="555"/>
                  </a:cubicBezTo>
                  <a:cubicBezTo>
                    <a:pt x="163" y="510"/>
                    <a:pt x="112" y="388"/>
                    <a:pt x="112" y="387"/>
                  </a:cubicBezTo>
                  <a:cubicBezTo>
                    <a:pt x="111" y="385"/>
                    <a:pt x="109" y="384"/>
                    <a:pt x="107" y="385"/>
                  </a:cubicBezTo>
                  <a:cubicBezTo>
                    <a:pt x="106" y="385"/>
                    <a:pt x="105" y="387"/>
                    <a:pt x="105" y="389"/>
                  </a:cubicBezTo>
                  <a:cubicBezTo>
                    <a:pt x="108" y="394"/>
                    <a:pt x="160" y="521"/>
                    <a:pt x="197" y="563"/>
                  </a:cubicBezTo>
                  <a:cubicBezTo>
                    <a:pt x="192" y="583"/>
                    <a:pt x="188" y="601"/>
                    <a:pt x="182" y="617"/>
                  </a:cubicBezTo>
                  <a:cubicBezTo>
                    <a:pt x="122" y="625"/>
                    <a:pt x="78" y="605"/>
                    <a:pt x="54" y="556"/>
                  </a:cubicBezTo>
                  <a:cubicBezTo>
                    <a:pt x="7" y="464"/>
                    <a:pt x="41" y="292"/>
                    <a:pt x="88" y="229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9" name="Freeform 58"/>
            <p:cNvSpPr/>
            <p:nvPr/>
          </p:nvSpPr>
          <p:spPr>
            <a:xfrm>
              <a:off x="5683320" y="5681520"/>
              <a:ext cx="1527480" cy="2092680"/>
            </a:xfrm>
            <a:custGeom>
              <a:gdLst>
                <a:gd name="textAreaLeft" fmla="*/ 0 w 1527480"/>
                <a:gd name="textAreaRight" fmla="*/ 1527840 w 1527480"/>
                <a:gd name="textAreaTop" fmla="*/ 0 h 2092680"/>
                <a:gd name="textAreaBottom" fmla="*/ 2093040 h 2092680"/>
              </a:gdLst>
              <a:rect l="textAreaLeft" t="textAreaTop" r="textAreaRight" b="textAreaBottom"/>
              <a:pathLst>
                <a:path w="482" h="661">
                  <a:moveTo>
                    <a:pt x="198" y="0"/>
                  </a:moveTo>
                  <a:cubicBezTo>
                    <a:pt x="198" y="0"/>
                    <a:pt x="53" y="123"/>
                    <a:pt x="26" y="306"/>
                  </a:cubicBezTo>
                  <a:cubicBezTo>
                    <a:pt x="0" y="490"/>
                    <a:pt x="47" y="661"/>
                    <a:pt x="204" y="594"/>
                  </a:cubicBezTo>
                  <a:cubicBezTo>
                    <a:pt x="204" y="594"/>
                    <a:pt x="308" y="651"/>
                    <a:pt x="396" y="550"/>
                  </a:cubicBezTo>
                  <a:cubicBezTo>
                    <a:pt x="484" y="449"/>
                    <a:pt x="361" y="287"/>
                    <a:pt x="312" y="230"/>
                  </a:cubicBezTo>
                  <a:cubicBezTo>
                    <a:pt x="264" y="173"/>
                    <a:pt x="212" y="28"/>
                    <a:pt x="19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0" name="Freeform 59"/>
            <p:cNvSpPr/>
            <p:nvPr/>
          </p:nvSpPr>
          <p:spPr>
            <a:xfrm>
              <a:off x="5780520" y="5681520"/>
              <a:ext cx="1430280" cy="2061360"/>
            </a:xfrm>
            <a:custGeom>
              <a:gdLst>
                <a:gd name="textAreaLeft" fmla="*/ 0 w 1430280"/>
                <a:gd name="textAreaRight" fmla="*/ 1430640 w 1430280"/>
                <a:gd name="textAreaTop" fmla="*/ 0 h 2061360"/>
                <a:gd name="textAreaBottom" fmla="*/ 2061720 h 2061360"/>
              </a:gdLst>
              <a:rect l="textAreaLeft" t="textAreaTop" r="textAreaRight" b="textAreaBottom"/>
              <a:pathLst>
                <a:path w="452" h="651">
                  <a:moveTo>
                    <a:pt x="167" y="0"/>
                  </a:moveTo>
                  <a:cubicBezTo>
                    <a:pt x="167" y="0"/>
                    <a:pt x="165" y="1"/>
                    <a:pt x="162" y="4"/>
                  </a:cubicBezTo>
                  <a:cubicBezTo>
                    <a:pt x="155" y="80"/>
                    <a:pt x="169" y="158"/>
                    <a:pt x="202" y="226"/>
                  </a:cubicBezTo>
                  <a:cubicBezTo>
                    <a:pt x="221" y="265"/>
                    <a:pt x="246" y="301"/>
                    <a:pt x="262" y="341"/>
                  </a:cubicBezTo>
                  <a:cubicBezTo>
                    <a:pt x="278" y="380"/>
                    <a:pt x="285" y="427"/>
                    <a:pt x="265" y="466"/>
                  </a:cubicBezTo>
                  <a:cubicBezTo>
                    <a:pt x="246" y="504"/>
                    <a:pt x="194" y="527"/>
                    <a:pt x="157" y="506"/>
                  </a:cubicBezTo>
                  <a:cubicBezTo>
                    <a:pt x="141" y="535"/>
                    <a:pt x="104" y="548"/>
                    <a:pt x="72" y="542"/>
                  </a:cubicBezTo>
                  <a:cubicBezTo>
                    <a:pt x="44" y="538"/>
                    <a:pt x="19" y="522"/>
                    <a:pt x="0" y="501"/>
                  </a:cubicBezTo>
                  <a:cubicBezTo>
                    <a:pt x="22" y="587"/>
                    <a:pt x="77" y="635"/>
                    <a:pt x="173" y="594"/>
                  </a:cubicBezTo>
                  <a:cubicBezTo>
                    <a:pt x="173" y="594"/>
                    <a:pt x="277" y="651"/>
                    <a:pt x="365" y="550"/>
                  </a:cubicBezTo>
                  <a:cubicBezTo>
                    <a:pt x="453" y="449"/>
                    <a:pt x="330" y="287"/>
                    <a:pt x="281" y="230"/>
                  </a:cubicBezTo>
                  <a:cubicBezTo>
                    <a:pt x="233" y="173"/>
                    <a:pt x="181" y="28"/>
                    <a:pt x="167" y="0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1" name="Freeform 60"/>
            <p:cNvSpPr/>
            <p:nvPr/>
          </p:nvSpPr>
          <p:spPr>
            <a:xfrm>
              <a:off x="6046200" y="5968800"/>
              <a:ext cx="74880" cy="86040"/>
            </a:xfrm>
            <a:custGeom>
              <a:gdLst>
                <a:gd name="textAreaLeft" fmla="*/ 0 w 74880"/>
                <a:gd name="textAreaRight" fmla="*/ 75240 w 7488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4" h="27">
                  <a:moveTo>
                    <a:pt x="17" y="3"/>
                  </a:moveTo>
                  <a:cubicBezTo>
                    <a:pt x="12" y="9"/>
                    <a:pt x="7" y="14"/>
                    <a:pt x="2" y="20"/>
                  </a:cubicBezTo>
                  <a:cubicBezTo>
                    <a:pt x="0" y="23"/>
                    <a:pt x="5" y="27"/>
                    <a:pt x="7" y="24"/>
                  </a:cubicBezTo>
                  <a:cubicBezTo>
                    <a:pt x="13" y="19"/>
                    <a:pt x="17" y="13"/>
                    <a:pt x="22" y="8"/>
                  </a:cubicBezTo>
                  <a:cubicBezTo>
                    <a:pt x="24" y="4"/>
                    <a:pt x="20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2" name="Freeform 61"/>
            <p:cNvSpPr/>
            <p:nvPr/>
          </p:nvSpPr>
          <p:spPr>
            <a:xfrm>
              <a:off x="5874840" y="6079680"/>
              <a:ext cx="168120" cy="322560"/>
            </a:xfrm>
            <a:custGeom>
              <a:gdLst>
                <a:gd name="textAreaLeft" fmla="*/ 0 w 168120"/>
                <a:gd name="textAreaRight" fmla="*/ 168480 w 168120"/>
                <a:gd name="textAreaTop" fmla="*/ 0 h 322560"/>
                <a:gd name="textAreaBottom" fmla="*/ 322920 h 322560"/>
              </a:gdLst>
              <a:rect l="textAreaLeft" t="textAreaTop" r="textAreaRight" b="textAreaBottom"/>
              <a:pathLst>
                <a:path w="52" h="102">
                  <a:moveTo>
                    <a:pt x="43" y="4"/>
                  </a:moveTo>
                  <a:cubicBezTo>
                    <a:pt x="22" y="30"/>
                    <a:pt x="4" y="65"/>
                    <a:pt x="1" y="98"/>
                  </a:cubicBezTo>
                  <a:cubicBezTo>
                    <a:pt x="0" y="102"/>
                    <a:pt x="6" y="102"/>
                    <a:pt x="8" y="99"/>
                  </a:cubicBezTo>
                  <a:cubicBezTo>
                    <a:pt x="20" y="67"/>
                    <a:pt x="31" y="39"/>
                    <a:pt x="50" y="10"/>
                  </a:cubicBezTo>
                  <a:cubicBezTo>
                    <a:pt x="53" y="6"/>
                    <a:pt x="46" y="0"/>
                    <a:pt x="4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3" name="Freeform 62"/>
            <p:cNvSpPr/>
            <p:nvPr/>
          </p:nvSpPr>
          <p:spPr>
            <a:xfrm>
              <a:off x="5625720" y="5652720"/>
              <a:ext cx="1432800" cy="1979280"/>
            </a:xfrm>
            <a:custGeom>
              <a:gdLst>
                <a:gd name="textAreaLeft" fmla="*/ 0 w 1432800"/>
                <a:gd name="textAreaRight" fmla="*/ 1433160 w 1432800"/>
                <a:gd name="textAreaTop" fmla="*/ 0 h 1979280"/>
                <a:gd name="textAreaBottom" fmla="*/ 1979640 h 1979280"/>
              </a:gdLst>
              <a:rect l="textAreaLeft" t="textAreaTop" r="textAreaRight" b="textAreaBottom"/>
              <a:pathLst>
                <a:path w="452" h="625">
                  <a:moveTo>
                    <a:pt x="218" y="3"/>
                  </a:moveTo>
                  <a:cubicBezTo>
                    <a:pt x="218" y="3"/>
                    <a:pt x="218" y="3"/>
                    <a:pt x="218" y="3"/>
                  </a:cubicBezTo>
                  <a:cubicBezTo>
                    <a:pt x="218" y="3"/>
                    <a:pt x="218" y="2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1"/>
                    <a:pt x="217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5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0"/>
                    <a:pt x="214" y="0"/>
                    <a:pt x="214" y="0"/>
                  </a:cubicBezTo>
                  <a:cubicBezTo>
                    <a:pt x="214" y="1"/>
                    <a:pt x="213" y="1"/>
                    <a:pt x="213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1" y="2"/>
                    <a:pt x="46" y="120"/>
                    <a:pt x="14" y="353"/>
                  </a:cubicBezTo>
                  <a:cubicBezTo>
                    <a:pt x="0" y="451"/>
                    <a:pt x="17" y="532"/>
                    <a:pt x="60" y="582"/>
                  </a:cubicBezTo>
                  <a:cubicBezTo>
                    <a:pt x="84" y="610"/>
                    <a:pt x="115" y="625"/>
                    <a:pt x="146" y="625"/>
                  </a:cubicBezTo>
                  <a:cubicBezTo>
                    <a:pt x="173" y="625"/>
                    <a:pt x="198" y="614"/>
                    <a:pt x="220" y="595"/>
                  </a:cubicBezTo>
                  <a:cubicBezTo>
                    <a:pt x="227" y="598"/>
                    <a:pt x="252" y="611"/>
                    <a:pt x="285" y="611"/>
                  </a:cubicBezTo>
                  <a:cubicBezTo>
                    <a:pt x="318" y="611"/>
                    <a:pt x="365" y="598"/>
                    <a:pt x="406" y="539"/>
                  </a:cubicBezTo>
                  <a:cubicBezTo>
                    <a:pt x="454" y="471"/>
                    <a:pt x="392" y="362"/>
                    <a:pt x="326" y="247"/>
                  </a:cubicBezTo>
                  <a:cubicBezTo>
                    <a:pt x="279" y="165"/>
                    <a:pt x="230" y="80"/>
                    <a:pt x="218" y="3"/>
                  </a:cubicBezTo>
                  <a:close/>
                  <a:moveTo>
                    <a:pt x="146" y="618"/>
                  </a:moveTo>
                  <a:cubicBezTo>
                    <a:pt x="116" y="618"/>
                    <a:pt x="88" y="604"/>
                    <a:pt x="65" y="578"/>
                  </a:cubicBezTo>
                  <a:cubicBezTo>
                    <a:pt x="41" y="550"/>
                    <a:pt x="2" y="484"/>
                    <a:pt x="20" y="354"/>
                  </a:cubicBezTo>
                  <a:cubicBezTo>
                    <a:pt x="48" y="151"/>
                    <a:pt x="178" y="37"/>
                    <a:pt x="209" y="12"/>
                  </a:cubicBezTo>
                  <a:cubicBezTo>
                    <a:pt x="205" y="34"/>
                    <a:pt x="193" y="97"/>
                    <a:pt x="187" y="188"/>
                  </a:cubicBezTo>
                  <a:cubicBezTo>
                    <a:pt x="182" y="187"/>
                    <a:pt x="177" y="186"/>
                    <a:pt x="172" y="184"/>
                  </a:cubicBezTo>
                  <a:cubicBezTo>
                    <a:pt x="160" y="178"/>
                    <a:pt x="158" y="164"/>
                    <a:pt x="158" y="164"/>
                  </a:cubicBezTo>
                  <a:cubicBezTo>
                    <a:pt x="158" y="162"/>
                    <a:pt x="156" y="161"/>
                    <a:pt x="154" y="162"/>
                  </a:cubicBezTo>
                  <a:cubicBezTo>
                    <a:pt x="153" y="162"/>
                    <a:pt x="151" y="163"/>
                    <a:pt x="152" y="165"/>
                  </a:cubicBezTo>
                  <a:cubicBezTo>
                    <a:pt x="152" y="166"/>
                    <a:pt x="154" y="182"/>
                    <a:pt x="169" y="190"/>
                  </a:cubicBezTo>
                  <a:cubicBezTo>
                    <a:pt x="174" y="193"/>
                    <a:pt x="180" y="194"/>
                    <a:pt x="187" y="194"/>
                  </a:cubicBezTo>
                  <a:cubicBezTo>
                    <a:pt x="185" y="223"/>
                    <a:pt x="184" y="254"/>
                    <a:pt x="184" y="288"/>
                  </a:cubicBezTo>
                  <a:cubicBezTo>
                    <a:pt x="150" y="281"/>
                    <a:pt x="135" y="255"/>
                    <a:pt x="135" y="255"/>
                  </a:cubicBezTo>
                  <a:cubicBezTo>
                    <a:pt x="134" y="254"/>
                    <a:pt x="132" y="253"/>
                    <a:pt x="130" y="254"/>
                  </a:cubicBezTo>
                  <a:cubicBezTo>
                    <a:pt x="129" y="255"/>
                    <a:pt x="128" y="257"/>
                    <a:pt x="129" y="259"/>
                  </a:cubicBezTo>
                  <a:cubicBezTo>
                    <a:pt x="130" y="260"/>
                    <a:pt x="146" y="287"/>
                    <a:pt x="184" y="295"/>
                  </a:cubicBezTo>
                  <a:cubicBezTo>
                    <a:pt x="184" y="295"/>
                    <a:pt x="184" y="295"/>
                    <a:pt x="184" y="295"/>
                  </a:cubicBezTo>
                  <a:cubicBezTo>
                    <a:pt x="185" y="329"/>
                    <a:pt x="186" y="367"/>
                    <a:pt x="189" y="406"/>
                  </a:cubicBezTo>
                  <a:cubicBezTo>
                    <a:pt x="133" y="411"/>
                    <a:pt x="91" y="359"/>
                    <a:pt x="91" y="358"/>
                  </a:cubicBezTo>
                  <a:cubicBezTo>
                    <a:pt x="90" y="357"/>
                    <a:pt x="88" y="357"/>
                    <a:pt x="86" y="358"/>
                  </a:cubicBezTo>
                  <a:cubicBezTo>
                    <a:pt x="85" y="359"/>
                    <a:pt x="84" y="361"/>
                    <a:pt x="86" y="362"/>
                  </a:cubicBezTo>
                  <a:cubicBezTo>
                    <a:pt x="87" y="365"/>
                    <a:pt x="126" y="413"/>
                    <a:pt x="181" y="413"/>
                  </a:cubicBezTo>
                  <a:cubicBezTo>
                    <a:pt x="184" y="413"/>
                    <a:pt x="187" y="412"/>
                    <a:pt x="190" y="412"/>
                  </a:cubicBezTo>
                  <a:cubicBezTo>
                    <a:pt x="193" y="453"/>
                    <a:pt x="199" y="495"/>
                    <a:pt x="206" y="539"/>
                  </a:cubicBezTo>
                  <a:cubicBezTo>
                    <a:pt x="139" y="543"/>
                    <a:pt x="71" y="463"/>
                    <a:pt x="70" y="462"/>
                  </a:cubicBezTo>
                  <a:cubicBezTo>
                    <a:pt x="69" y="460"/>
                    <a:pt x="67" y="460"/>
                    <a:pt x="65" y="461"/>
                  </a:cubicBezTo>
                  <a:cubicBezTo>
                    <a:pt x="64" y="463"/>
                    <a:pt x="64" y="465"/>
                    <a:pt x="65" y="466"/>
                  </a:cubicBezTo>
                  <a:cubicBezTo>
                    <a:pt x="68" y="469"/>
                    <a:pt x="133" y="546"/>
                    <a:pt x="202" y="546"/>
                  </a:cubicBezTo>
                  <a:cubicBezTo>
                    <a:pt x="203" y="546"/>
                    <a:pt x="205" y="546"/>
                    <a:pt x="207" y="546"/>
                  </a:cubicBezTo>
                  <a:cubicBezTo>
                    <a:pt x="210" y="560"/>
                    <a:pt x="213" y="575"/>
                    <a:pt x="216" y="589"/>
                  </a:cubicBezTo>
                  <a:cubicBezTo>
                    <a:pt x="195" y="608"/>
                    <a:pt x="171" y="618"/>
                    <a:pt x="146" y="618"/>
                  </a:cubicBezTo>
                  <a:close/>
                  <a:moveTo>
                    <a:pt x="401" y="536"/>
                  </a:moveTo>
                  <a:cubicBezTo>
                    <a:pt x="369" y="581"/>
                    <a:pt x="330" y="604"/>
                    <a:pt x="285" y="604"/>
                  </a:cubicBezTo>
                  <a:cubicBezTo>
                    <a:pt x="253" y="604"/>
                    <a:pt x="228" y="591"/>
                    <a:pt x="222" y="588"/>
                  </a:cubicBezTo>
                  <a:cubicBezTo>
                    <a:pt x="219" y="574"/>
                    <a:pt x="216" y="559"/>
                    <a:pt x="214" y="545"/>
                  </a:cubicBezTo>
                  <a:cubicBezTo>
                    <a:pt x="285" y="535"/>
                    <a:pt x="348" y="451"/>
                    <a:pt x="351" y="447"/>
                  </a:cubicBezTo>
                  <a:cubicBezTo>
                    <a:pt x="352" y="446"/>
                    <a:pt x="352" y="444"/>
                    <a:pt x="350" y="443"/>
                  </a:cubicBezTo>
                  <a:cubicBezTo>
                    <a:pt x="349" y="442"/>
                    <a:pt x="347" y="442"/>
                    <a:pt x="345" y="444"/>
                  </a:cubicBezTo>
                  <a:cubicBezTo>
                    <a:pt x="345" y="444"/>
                    <a:pt x="282" y="529"/>
                    <a:pt x="213" y="539"/>
                  </a:cubicBezTo>
                  <a:cubicBezTo>
                    <a:pt x="205" y="495"/>
                    <a:pt x="200" y="452"/>
                    <a:pt x="196" y="411"/>
                  </a:cubicBezTo>
                  <a:cubicBezTo>
                    <a:pt x="255" y="402"/>
                    <a:pt x="303" y="351"/>
                    <a:pt x="305" y="349"/>
                  </a:cubicBezTo>
                  <a:cubicBezTo>
                    <a:pt x="306" y="347"/>
                    <a:pt x="306" y="345"/>
                    <a:pt x="304" y="344"/>
                  </a:cubicBezTo>
                  <a:cubicBezTo>
                    <a:pt x="303" y="343"/>
                    <a:pt x="301" y="343"/>
                    <a:pt x="300" y="344"/>
                  </a:cubicBezTo>
                  <a:cubicBezTo>
                    <a:pt x="299" y="345"/>
                    <a:pt x="252" y="396"/>
                    <a:pt x="196" y="405"/>
                  </a:cubicBezTo>
                  <a:cubicBezTo>
                    <a:pt x="193" y="366"/>
                    <a:pt x="191" y="330"/>
                    <a:pt x="191" y="295"/>
                  </a:cubicBezTo>
                  <a:cubicBezTo>
                    <a:pt x="192" y="295"/>
                    <a:pt x="193" y="296"/>
                    <a:pt x="194" y="296"/>
                  </a:cubicBezTo>
                  <a:cubicBezTo>
                    <a:pt x="229" y="296"/>
                    <a:pt x="259" y="265"/>
                    <a:pt x="261" y="264"/>
                  </a:cubicBezTo>
                  <a:cubicBezTo>
                    <a:pt x="262" y="262"/>
                    <a:pt x="262" y="260"/>
                    <a:pt x="261" y="259"/>
                  </a:cubicBezTo>
                  <a:cubicBezTo>
                    <a:pt x="259" y="258"/>
                    <a:pt x="257" y="258"/>
                    <a:pt x="256" y="259"/>
                  </a:cubicBezTo>
                  <a:cubicBezTo>
                    <a:pt x="256" y="259"/>
                    <a:pt x="224" y="291"/>
                    <a:pt x="191" y="289"/>
                  </a:cubicBezTo>
                  <a:cubicBezTo>
                    <a:pt x="191" y="255"/>
                    <a:pt x="192" y="223"/>
                    <a:pt x="193" y="194"/>
                  </a:cubicBezTo>
                  <a:cubicBezTo>
                    <a:pt x="203" y="193"/>
                    <a:pt x="215" y="190"/>
                    <a:pt x="228" y="184"/>
                  </a:cubicBezTo>
                  <a:cubicBezTo>
                    <a:pt x="229" y="183"/>
                    <a:pt x="230" y="181"/>
                    <a:pt x="229" y="180"/>
                  </a:cubicBezTo>
                  <a:cubicBezTo>
                    <a:pt x="228" y="178"/>
                    <a:pt x="226" y="177"/>
                    <a:pt x="225" y="178"/>
                  </a:cubicBezTo>
                  <a:cubicBezTo>
                    <a:pt x="213" y="183"/>
                    <a:pt x="203" y="186"/>
                    <a:pt x="194" y="187"/>
                  </a:cubicBezTo>
                  <a:cubicBezTo>
                    <a:pt x="199" y="106"/>
                    <a:pt x="209" y="47"/>
                    <a:pt x="215" y="20"/>
                  </a:cubicBezTo>
                  <a:cubicBezTo>
                    <a:pt x="231" y="93"/>
                    <a:pt x="276" y="173"/>
                    <a:pt x="320" y="250"/>
                  </a:cubicBezTo>
                  <a:cubicBezTo>
                    <a:pt x="385" y="363"/>
                    <a:pt x="446" y="470"/>
                    <a:pt x="401" y="536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4" name="Freeform 63"/>
            <p:cNvSpPr/>
            <p:nvPr/>
          </p:nvSpPr>
          <p:spPr>
            <a:xfrm>
              <a:off x="4504680" y="5763600"/>
              <a:ext cx="1328760" cy="1909440"/>
            </a:xfrm>
            <a:custGeom>
              <a:gdLst>
                <a:gd name="textAreaLeft" fmla="*/ 0 w 1328760"/>
                <a:gd name="textAreaRight" fmla="*/ 1329120 w 1328760"/>
                <a:gd name="textAreaTop" fmla="*/ 0 h 1909440"/>
                <a:gd name="textAreaBottom" fmla="*/ 1909800 h 1909440"/>
              </a:gdLst>
              <a:rect l="textAreaLeft" t="textAreaTop" r="textAreaRight" b="textAreaBottom"/>
              <a:pathLst>
                <a:path w="421" h="603">
                  <a:moveTo>
                    <a:pt x="198" y="0"/>
                  </a:moveTo>
                  <a:cubicBezTo>
                    <a:pt x="198" y="0"/>
                    <a:pt x="141" y="110"/>
                    <a:pt x="79" y="183"/>
                  </a:cubicBezTo>
                  <a:cubicBezTo>
                    <a:pt x="17" y="257"/>
                    <a:pt x="0" y="358"/>
                    <a:pt x="26" y="446"/>
                  </a:cubicBezTo>
                  <a:cubicBezTo>
                    <a:pt x="53" y="534"/>
                    <a:pt x="126" y="560"/>
                    <a:pt x="161" y="553"/>
                  </a:cubicBezTo>
                  <a:cubicBezTo>
                    <a:pt x="161" y="553"/>
                    <a:pt x="182" y="603"/>
                    <a:pt x="268" y="579"/>
                  </a:cubicBezTo>
                  <a:cubicBezTo>
                    <a:pt x="355" y="556"/>
                    <a:pt x="421" y="465"/>
                    <a:pt x="415" y="333"/>
                  </a:cubicBezTo>
                  <a:cubicBezTo>
                    <a:pt x="409" y="201"/>
                    <a:pt x="258" y="82"/>
                    <a:pt x="198" y="0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5" name="Freeform 64"/>
            <p:cNvSpPr/>
            <p:nvPr/>
          </p:nvSpPr>
          <p:spPr>
            <a:xfrm>
              <a:off x="4545720" y="5769000"/>
              <a:ext cx="1287720" cy="1903680"/>
            </a:xfrm>
            <a:custGeom>
              <a:gdLst>
                <a:gd name="textAreaLeft" fmla="*/ 0 w 1287720"/>
                <a:gd name="textAreaRight" fmla="*/ 1288080 w 1287720"/>
                <a:gd name="textAreaTop" fmla="*/ 0 h 1903680"/>
                <a:gd name="textAreaBottom" fmla="*/ 1904040 h 1903680"/>
              </a:gdLst>
              <a:rect l="textAreaLeft" t="textAreaTop" r="textAreaRight" b="textAreaBottom"/>
              <a:pathLst>
                <a:path w="408" h="601">
                  <a:moveTo>
                    <a:pt x="187" y="0"/>
                  </a:moveTo>
                  <a:cubicBezTo>
                    <a:pt x="184" y="16"/>
                    <a:pt x="184" y="31"/>
                    <a:pt x="187" y="47"/>
                  </a:cubicBezTo>
                  <a:cubicBezTo>
                    <a:pt x="192" y="72"/>
                    <a:pt x="204" y="94"/>
                    <a:pt x="217" y="117"/>
                  </a:cubicBezTo>
                  <a:cubicBezTo>
                    <a:pt x="238" y="155"/>
                    <a:pt x="259" y="193"/>
                    <a:pt x="280" y="232"/>
                  </a:cubicBezTo>
                  <a:cubicBezTo>
                    <a:pt x="291" y="253"/>
                    <a:pt x="303" y="275"/>
                    <a:pt x="310" y="298"/>
                  </a:cubicBezTo>
                  <a:cubicBezTo>
                    <a:pt x="321" y="339"/>
                    <a:pt x="316" y="385"/>
                    <a:pt x="297" y="424"/>
                  </a:cubicBezTo>
                  <a:cubicBezTo>
                    <a:pt x="286" y="449"/>
                    <a:pt x="269" y="472"/>
                    <a:pt x="246" y="486"/>
                  </a:cubicBezTo>
                  <a:cubicBezTo>
                    <a:pt x="223" y="500"/>
                    <a:pt x="193" y="504"/>
                    <a:pt x="168" y="493"/>
                  </a:cubicBezTo>
                  <a:cubicBezTo>
                    <a:pt x="152" y="499"/>
                    <a:pt x="134" y="493"/>
                    <a:pt x="118" y="485"/>
                  </a:cubicBezTo>
                  <a:cubicBezTo>
                    <a:pt x="73" y="463"/>
                    <a:pt x="37" y="423"/>
                    <a:pt x="16" y="378"/>
                  </a:cubicBezTo>
                  <a:cubicBezTo>
                    <a:pt x="10" y="366"/>
                    <a:pt x="6" y="354"/>
                    <a:pt x="2" y="341"/>
                  </a:cubicBezTo>
                  <a:cubicBezTo>
                    <a:pt x="0" y="376"/>
                    <a:pt x="3" y="411"/>
                    <a:pt x="13" y="444"/>
                  </a:cubicBezTo>
                  <a:cubicBezTo>
                    <a:pt x="40" y="532"/>
                    <a:pt x="113" y="558"/>
                    <a:pt x="148" y="551"/>
                  </a:cubicBezTo>
                  <a:cubicBezTo>
                    <a:pt x="148" y="551"/>
                    <a:pt x="169" y="601"/>
                    <a:pt x="255" y="577"/>
                  </a:cubicBezTo>
                  <a:cubicBezTo>
                    <a:pt x="342" y="554"/>
                    <a:pt x="408" y="463"/>
                    <a:pt x="402" y="331"/>
                  </a:cubicBezTo>
                  <a:cubicBezTo>
                    <a:pt x="396" y="200"/>
                    <a:pt x="248" y="82"/>
                    <a:pt x="187" y="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6" name="Freeform 65"/>
            <p:cNvSpPr/>
            <p:nvPr/>
          </p:nvSpPr>
          <p:spPr>
            <a:xfrm>
              <a:off x="4716720" y="6168600"/>
              <a:ext cx="243360" cy="291240"/>
            </a:xfrm>
            <a:custGeom>
              <a:gdLst>
                <a:gd name="textAreaLeft" fmla="*/ 0 w 243360"/>
                <a:gd name="textAreaRight" fmla="*/ 243720 w 243360"/>
                <a:gd name="textAreaTop" fmla="*/ 0 h 291240"/>
                <a:gd name="textAreaBottom" fmla="*/ 291600 h 291240"/>
              </a:gdLst>
              <a:rect l="textAreaLeft" t="textAreaTop" r="textAreaRight" b="textAreaBottom"/>
              <a:pathLst>
                <a:path w="77" h="92">
                  <a:moveTo>
                    <a:pt x="68" y="3"/>
                  </a:moveTo>
                  <a:cubicBezTo>
                    <a:pt x="56" y="13"/>
                    <a:pt x="46" y="26"/>
                    <a:pt x="37" y="39"/>
                  </a:cubicBezTo>
                  <a:cubicBezTo>
                    <a:pt x="25" y="53"/>
                    <a:pt x="14" y="67"/>
                    <a:pt x="3" y="82"/>
                  </a:cubicBezTo>
                  <a:cubicBezTo>
                    <a:pt x="0" y="86"/>
                    <a:pt x="6" y="92"/>
                    <a:pt x="10" y="88"/>
                  </a:cubicBezTo>
                  <a:cubicBezTo>
                    <a:pt x="21" y="74"/>
                    <a:pt x="33" y="61"/>
                    <a:pt x="45" y="47"/>
                  </a:cubicBezTo>
                  <a:cubicBezTo>
                    <a:pt x="56" y="35"/>
                    <a:pt x="67" y="23"/>
                    <a:pt x="75" y="8"/>
                  </a:cubicBezTo>
                  <a:cubicBezTo>
                    <a:pt x="77" y="3"/>
                    <a:pt x="72" y="0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7" name="Freeform 66"/>
            <p:cNvSpPr/>
            <p:nvPr/>
          </p:nvSpPr>
          <p:spPr>
            <a:xfrm>
              <a:off x="4968720" y="6048360"/>
              <a:ext cx="54360" cy="88560"/>
            </a:xfrm>
            <a:custGeom>
              <a:gdLst>
                <a:gd name="textAreaLeft" fmla="*/ 0 w 54360"/>
                <a:gd name="textAreaRight" fmla="*/ 54720 w 54360"/>
                <a:gd name="textAreaTop" fmla="*/ 0 h 88560"/>
                <a:gd name="textAreaBottom" fmla="*/ 88920 h 88560"/>
              </a:gdLst>
              <a:rect l="textAreaLeft" t="textAreaTop" r="textAreaRight" b="textAreaBottom"/>
              <a:pathLst>
                <a:path w="17" h="28">
                  <a:moveTo>
                    <a:pt x="11" y="3"/>
                  </a:moveTo>
                  <a:cubicBezTo>
                    <a:pt x="4" y="8"/>
                    <a:pt x="0" y="17"/>
                    <a:pt x="1" y="25"/>
                  </a:cubicBezTo>
                  <a:cubicBezTo>
                    <a:pt x="1" y="28"/>
                    <a:pt x="5" y="28"/>
                    <a:pt x="7" y="26"/>
                  </a:cubicBezTo>
                  <a:cubicBezTo>
                    <a:pt x="8" y="23"/>
                    <a:pt x="9" y="20"/>
                    <a:pt x="11" y="17"/>
                  </a:cubicBezTo>
                  <a:cubicBezTo>
                    <a:pt x="12" y="14"/>
                    <a:pt x="14" y="10"/>
                    <a:pt x="15" y="7"/>
                  </a:cubicBezTo>
                  <a:cubicBezTo>
                    <a:pt x="17" y="4"/>
                    <a:pt x="14" y="0"/>
                    <a:pt x="11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4280" bIns="4428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8" name="Freeform 67"/>
            <p:cNvSpPr/>
            <p:nvPr/>
          </p:nvSpPr>
          <p:spPr>
            <a:xfrm>
              <a:off x="4431960" y="5690880"/>
              <a:ext cx="1497240" cy="1899720"/>
            </a:xfrm>
            <a:custGeom>
              <a:gdLst>
                <a:gd name="textAreaLeft" fmla="*/ 0 w 1497240"/>
                <a:gd name="textAreaRight" fmla="*/ 1497600 w 1497240"/>
                <a:gd name="textAreaTop" fmla="*/ 0 h 1899720"/>
                <a:gd name="textAreaBottom" fmla="*/ 1900080 h 1899720"/>
              </a:gdLst>
              <a:rect l="textAreaLeft" t="textAreaTop" r="textAreaRight" b="textAreaBottom"/>
              <a:pathLst>
                <a:path w="472" h="600">
                  <a:moveTo>
                    <a:pt x="297" y="117"/>
                  </a:moveTo>
                  <a:cubicBezTo>
                    <a:pt x="264" y="83"/>
                    <a:pt x="233" y="50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2"/>
                    <a:pt x="223" y="2"/>
                    <a:pt x="223" y="2"/>
                  </a:cubicBezTo>
                  <a:cubicBezTo>
                    <a:pt x="223" y="2"/>
                    <a:pt x="223" y="2"/>
                    <a:pt x="223" y="1"/>
                  </a:cubicBezTo>
                  <a:cubicBezTo>
                    <a:pt x="223" y="1"/>
                    <a:pt x="223" y="1"/>
                    <a:pt x="223" y="1"/>
                  </a:cubicBezTo>
                  <a:cubicBezTo>
                    <a:pt x="223" y="1"/>
                    <a:pt x="223" y="1"/>
                    <a:pt x="222" y="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2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0" y="0"/>
                    <a:pt x="219" y="0"/>
                    <a:pt x="219" y="0"/>
                  </a:cubicBezTo>
                  <a:cubicBezTo>
                    <a:pt x="218" y="0"/>
                    <a:pt x="218" y="1"/>
                    <a:pt x="218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8" y="1"/>
                    <a:pt x="218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3"/>
                    <a:pt x="177" y="95"/>
                    <a:pt x="82" y="206"/>
                  </a:cubicBezTo>
                  <a:cubicBezTo>
                    <a:pt x="29" y="268"/>
                    <a:pt x="0" y="405"/>
                    <a:pt x="41" y="496"/>
                  </a:cubicBezTo>
                  <a:cubicBezTo>
                    <a:pt x="67" y="552"/>
                    <a:pt x="117" y="581"/>
                    <a:pt x="185" y="577"/>
                  </a:cubicBezTo>
                  <a:cubicBezTo>
                    <a:pt x="190" y="582"/>
                    <a:pt x="212" y="600"/>
                    <a:pt x="246" y="600"/>
                  </a:cubicBezTo>
                  <a:cubicBezTo>
                    <a:pt x="246" y="600"/>
                    <a:pt x="246" y="600"/>
                    <a:pt x="246" y="600"/>
                  </a:cubicBezTo>
                  <a:cubicBezTo>
                    <a:pt x="286" y="600"/>
                    <a:pt x="326" y="577"/>
                    <a:pt x="366" y="530"/>
                  </a:cubicBezTo>
                  <a:cubicBezTo>
                    <a:pt x="474" y="402"/>
                    <a:pt x="405" y="275"/>
                    <a:pt x="368" y="206"/>
                  </a:cubicBezTo>
                  <a:cubicBezTo>
                    <a:pt x="348" y="170"/>
                    <a:pt x="322" y="143"/>
                    <a:pt x="297" y="117"/>
                  </a:cubicBezTo>
                  <a:close/>
                  <a:moveTo>
                    <a:pt x="232" y="292"/>
                  </a:moveTo>
                  <a:cubicBezTo>
                    <a:pt x="258" y="315"/>
                    <a:pt x="273" y="369"/>
                    <a:pt x="270" y="409"/>
                  </a:cubicBezTo>
                  <a:cubicBezTo>
                    <a:pt x="269" y="433"/>
                    <a:pt x="261" y="449"/>
                    <a:pt x="249" y="455"/>
                  </a:cubicBezTo>
                  <a:cubicBezTo>
                    <a:pt x="239" y="460"/>
                    <a:pt x="230" y="462"/>
                    <a:pt x="221" y="461"/>
                  </a:cubicBezTo>
                  <a:cubicBezTo>
                    <a:pt x="232" y="410"/>
                    <a:pt x="239" y="349"/>
                    <a:pt x="232" y="292"/>
                  </a:cubicBezTo>
                  <a:close/>
                  <a:moveTo>
                    <a:pt x="215" y="461"/>
                  </a:moveTo>
                  <a:cubicBezTo>
                    <a:pt x="206" y="459"/>
                    <a:pt x="198" y="455"/>
                    <a:pt x="192" y="449"/>
                  </a:cubicBezTo>
                  <a:cubicBezTo>
                    <a:pt x="181" y="436"/>
                    <a:pt x="176" y="417"/>
                    <a:pt x="178" y="393"/>
                  </a:cubicBezTo>
                  <a:cubicBezTo>
                    <a:pt x="181" y="344"/>
                    <a:pt x="213" y="305"/>
                    <a:pt x="225" y="291"/>
                  </a:cubicBezTo>
                  <a:cubicBezTo>
                    <a:pt x="233" y="348"/>
                    <a:pt x="225" y="410"/>
                    <a:pt x="215" y="461"/>
                  </a:cubicBezTo>
                  <a:close/>
                  <a:moveTo>
                    <a:pt x="220" y="468"/>
                  </a:moveTo>
                  <a:cubicBezTo>
                    <a:pt x="221" y="468"/>
                    <a:pt x="221" y="468"/>
                    <a:pt x="222" y="468"/>
                  </a:cubicBezTo>
                  <a:cubicBezTo>
                    <a:pt x="222" y="468"/>
                    <a:pt x="222" y="468"/>
                    <a:pt x="222" y="468"/>
                  </a:cubicBezTo>
                  <a:cubicBezTo>
                    <a:pt x="232" y="468"/>
                    <a:pt x="242" y="466"/>
                    <a:pt x="252" y="461"/>
                  </a:cubicBezTo>
                  <a:cubicBezTo>
                    <a:pt x="266" y="454"/>
                    <a:pt x="275" y="436"/>
                    <a:pt x="277" y="409"/>
                  </a:cubicBezTo>
                  <a:cubicBezTo>
                    <a:pt x="280" y="366"/>
                    <a:pt x="263" y="305"/>
                    <a:pt x="230" y="282"/>
                  </a:cubicBezTo>
                  <a:cubicBezTo>
                    <a:pt x="226" y="258"/>
                    <a:pt x="224" y="233"/>
                    <a:pt x="222" y="210"/>
                  </a:cubicBezTo>
                  <a:cubicBezTo>
                    <a:pt x="239" y="225"/>
                    <a:pt x="301" y="282"/>
                    <a:pt x="307" y="372"/>
                  </a:cubicBezTo>
                  <a:cubicBezTo>
                    <a:pt x="310" y="428"/>
                    <a:pt x="306" y="458"/>
                    <a:pt x="291" y="474"/>
                  </a:cubicBezTo>
                  <a:cubicBezTo>
                    <a:pt x="276" y="491"/>
                    <a:pt x="250" y="496"/>
                    <a:pt x="213" y="497"/>
                  </a:cubicBezTo>
                  <a:cubicBezTo>
                    <a:pt x="215" y="488"/>
                    <a:pt x="218" y="478"/>
                    <a:pt x="220" y="468"/>
                  </a:cubicBezTo>
                  <a:close/>
                  <a:moveTo>
                    <a:pt x="296" y="479"/>
                  </a:moveTo>
                  <a:cubicBezTo>
                    <a:pt x="312" y="461"/>
                    <a:pt x="317" y="431"/>
                    <a:pt x="313" y="372"/>
                  </a:cubicBezTo>
                  <a:cubicBezTo>
                    <a:pt x="306" y="265"/>
                    <a:pt x="223" y="202"/>
                    <a:pt x="221" y="201"/>
                  </a:cubicBezTo>
                  <a:cubicBezTo>
                    <a:pt x="219" y="169"/>
                    <a:pt x="218" y="139"/>
                    <a:pt x="218" y="113"/>
                  </a:cubicBezTo>
                  <a:cubicBezTo>
                    <a:pt x="235" y="124"/>
                    <a:pt x="294" y="169"/>
                    <a:pt x="335" y="272"/>
                  </a:cubicBezTo>
                  <a:cubicBezTo>
                    <a:pt x="365" y="350"/>
                    <a:pt x="360" y="451"/>
                    <a:pt x="322" y="506"/>
                  </a:cubicBezTo>
                  <a:cubicBezTo>
                    <a:pt x="303" y="535"/>
                    <a:pt x="276" y="550"/>
                    <a:pt x="243" y="550"/>
                  </a:cubicBezTo>
                  <a:cubicBezTo>
                    <a:pt x="230" y="550"/>
                    <a:pt x="215" y="547"/>
                    <a:pt x="200" y="542"/>
                  </a:cubicBezTo>
                  <a:cubicBezTo>
                    <a:pt x="203" y="531"/>
                    <a:pt x="207" y="519"/>
                    <a:pt x="211" y="504"/>
                  </a:cubicBezTo>
                  <a:cubicBezTo>
                    <a:pt x="251" y="502"/>
                    <a:pt x="279" y="497"/>
                    <a:pt x="296" y="479"/>
                  </a:cubicBezTo>
                  <a:close/>
                  <a:moveTo>
                    <a:pt x="224" y="283"/>
                  </a:moveTo>
                  <a:cubicBezTo>
                    <a:pt x="216" y="291"/>
                    <a:pt x="175" y="335"/>
                    <a:pt x="171" y="392"/>
                  </a:cubicBezTo>
                  <a:cubicBezTo>
                    <a:pt x="169" y="419"/>
                    <a:pt x="175" y="440"/>
                    <a:pt x="187" y="453"/>
                  </a:cubicBezTo>
                  <a:cubicBezTo>
                    <a:pt x="194" y="461"/>
                    <a:pt x="203" y="465"/>
                    <a:pt x="213" y="467"/>
                  </a:cubicBezTo>
                  <a:cubicBezTo>
                    <a:pt x="211" y="478"/>
                    <a:pt x="208" y="488"/>
                    <a:pt x="206" y="498"/>
                  </a:cubicBezTo>
                  <a:cubicBezTo>
                    <a:pt x="180" y="498"/>
                    <a:pt x="160" y="486"/>
                    <a:pt x="147" y="462"/>
                  </a:cubicBezTo>
                  <a:cubicBezTo>
                    <a:pt x="125" y="422"/>
                    <a:pt x="126" y="358"/>
                    <a:pt x="143" y="332"/>
                  </a:cubicBezTo>
                  <a:cubicBezTo>
                    <a:pt x="151" y="318"/>
                    <a:pt x="162" y="304"/>
                    <a:pt x="173" y="291"/>
                  </a:cubicBezTo>
                  <a:cubicBezTo>
                    <a:pt x="190" y="270"/>
                    <a:pt x="207" y="249"/>
                    <a:pt x="216" y="224"/>
                  </a:cubicBezTo>
                  <a:cubicBezTo>
                    <a:pt x="218" y="244"/>
                    <a:pt x="221" y="263"/>
                    <a:pt x="224" y="283"/>
                  </a:cubicBezTo>
                  <a:close/>
                  <a:moveTo>
                    <a:pt x="168" y="287"/>
                  </a:moveTo>
                  <a:cubicBezTo>
                    <a:pt x="157" y="300"/>
                    <a:pt x="146" y="314"/>
                    <a:pt x="137" y="328"/>
                  </a:cubicBezTo>
                  <a:cubicBezTo>
                    <a:pt x="119" y="357"/>
                    <a:pt x="117" y="423"/>
                    <a:pt x="141" y="465"/>
                  </a:cubicBezTo>
                  <a:cubicBezTo>
                    <a:pt x="155" y="491"/>
                    <a:pt x="177" y="504"/>
                    <a:pt x="204" y="504"/>
                  </a:cubicBezTo>
                  <a:cubicBezTo>
                    <a:pt x="201" y="518"/>
                    <a:pt x="197" y="530"/>
                    <a:pt x="194" y="540"/>
                  </a:cubicBezTo>
                  <a:cubicBezTo>
                    <a:pt x="106" y="508"/>
                    <a:pt x="75" y="461"/>
                    <a:pt x="86" y="373"/>
                  </a:cubicBezTo>
                  <a:cubicBezTo>
                    <a:pt x="92" y="318"/>
                    <a:pt x="128" y="263"/>
                    <a:pt x="161" y="215"/>
                  </a:cubicBezTo>
                  <a:cubicBezTo>
                    <a:pt x="181" y="184"/>
                    <a:pt x="200" y="155"/>
                    <a:pt x="211" y="128"/>
                  </a:cubicBezTo>
                  <a:cubicBezTo>
                    <a:pt x="211" y="152"/>
                    <a:pt x="213" y="179"/>
                    <a:pt x="215" y="207"/>
                  </a:cubicBezTo>
                  <a:cubicBezTo>
                    <a:pt x="208" y="236"/>
                    <a:pt x="188" y="262"/>
                    <a:pt x="168" y="287"/>
                  </a:cubicBezTo>
                  <a:close/>
                  <a:moveTo>
                    <a:pt x="184" y="571"/>
                  </a:moveTo>
                  <a:cubicBezTo>
                    <a:pt x="119" y="574"/>
                    <a:pt x="72" y="547"/>
                    <a:pt x="47" y="493"/>
                  </a:cubicBezTo>
                  <a:cubicBezTo>
                    <a:pt x="8" y="406"/>
                    <a:pt x="36" y="270"/>
                    <a:pt x="87" y="210"/>
                  </a:cubicBezTo>
                  <a:cubicBezTo>
                    <a:pt x="158" y="128"/>
                    <a:pt x="198" y="56"/>
                    <a:pt x="215" y="23"/>
                  </a:cubicBezTo>
                  <a:cubicBezTo>
                    <a:pt x="213" y="42"/>
                    <a:pt x="211" y="71"/>
                    <a:pt x="211" y="106"/>
                  </a:cubicBezTo>
                  <a:cubicBezTo>
                    <a:pt x="204" y="137"/>
                    <a:pt x="180" y="173"/>
                    <a:pt x="155" y="211"/>
                  </a:cubicBezTo>
                  <a:cubicBezTo>
                    <a:pt x="123" y="260"/>
                    <a:pt x="86" y="316"/>
                    <a:pt x="79" y="372"/>
                  </a:cubicBezTo>
                  <a:cubicBezTo>
                    <a:pt x="68" y="464"/>
                    <a:pt x="100" y="513"/>
                    <a:pt x="192" y="546"/>
                  </a:cubicBezTo>
                  <a:cubicBezTo>
                    <a:pt x="188" y="558"/>
                    <a:pt x="185" y="567"/>
                    <a:pt x="184" y="571"/>
                  </a:cubicBezTo>
                  <a:close/>
                  <a:moveTo>
                    <a:pt x="360" y="526"/>
                  </a:moveTo>
                  <a:cubicBezTo>
                    <a:pt x="322" y="571"/>
                    <a:pt x="284" y="594"/>
                    <a:pt x="246" y="594"/>
                  </a:cubicBezTo>
                  <a:cubicBezTo>
                    <a:pt x="246" y="594"/>
                    <a:pt x="246" y="594"/>
                    <a:pt x="246" y="594"/>
                  </a:cubicBezTo>
                  <a:cubicBezTo>
                    <a:pt x="216" y="594"/>
                    <a:pt x="195" y="578"/>
                    <a:pt x="190" y="573"/>
                  </a:cubicBezTo>
                  <a:cubicBezTo>
                    <a:pt x="191" y="569"/>
                    <a:pt x="194" y="561"/>
                    <a:pt x="198" y="548"/>
                  </a:cubicBezTo>
                  <a:cubicBezTo>
                    <a:pt x="214" y="554"/>
                    <a:pt x="229" y="556"/>
                    <a:pt x="243" y="556"/>
                  </a:cubicBezTo>
                  <a:cubicBezTo>
                    <a:pt x="278" y="556"/>
                    <a:pt x="307" y="540"/>
                    <a:pt x="328" y="510"/>
                  </a:cubicBezTo>
                  <a:cubicBezTo>
                    <a:pt x="366" y="453"/>
                    <a:pt x="372" y="350"/>
                    <a:pt x="341" y="270"/>
                  </a:cubicBezTo>
                  <a:cubicBezTo>
                    <a:pt x="296" y="157"/>
                    <a:pt x="229" y="112"/>
                    <a:pt x="218" y="105"/>
                  </a:cubicBezTo>
                  <a:cubicBezTo>
                    <a:pt x="218" y="69"/>
                    <a:pt x="219" y="40"/>
                    <a:pt x="221" y="21"/>
                  </a:cubicBezTo>
                  <a:cubicBezTo>
                    <a:pt x="234" y="61"/>
                    <a:pt x="262" y="91"/>
                    <a:pt x="292" y="121"/>
                  </a:cubicBezTo>
                  <a:cubicBezTo>
                    <a:pt x="317" y="147"/>
                    <a:pt x="343" y="174"/>
                    <a:pt x="362" y="210"/>
                  </a:cubicBezTo>
                  <a:cubicBezTo>
                    <a:pt x="399" y="277"/>
                    <a:pt x="466" y="401"/>
                    <a:pt x="360" y="526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9" name="Freeform 68"/>
            <p:cNvSpPr/>
            <p:nvPr/>
          </p:nvSpPr>
          <p:spPr>
            <a:xfrm>
              <a:off x="3184920" y="5424120"/>
              <a:ext cx="1638360" cy="2053080"/>
            </a:xfrm>
            <a:custGeom>
              <a:gdLst>
                <a:gd name="textAreaLeft" fmla="*/ 0 w 1638360"/>
                <a:gd name="textAreaRight" fmla="*/ 1638720 w 1638360"/>
                <a:gd name="textAreaTop" fmla="*/ 0 h 2053080"/>
                <a:gd name="textAreaBottom" fmla="*/ 2053440 h 2053080"/>
              </a:gdLst>
              <a:rect l="textAreaLeft" t="textAreaTop" r="textAreaRight" b="textAreaBottom"/>
              <a:pathLst>
                <a:path w="519" h="648">
                  <a:moveTo>
                    <a:pt x="315" y="24"/>
                  </a:moveTo>
                  <a:cubicBezTo>
                    <a:pt x="227" y="0"/>
                    <a:pt x="113" y="25"/>
                    <a:pt x="57" y="239"/>
                  </a:cubicBezTo>
                  <a:cubicBezTo>
                    <a:pt x="0" y="452"/>
                    <a:pt x="74" y="607"/>
                    <a:pt x="175" y="627"/>
                  </a:cubicBezTo>
                  <a:cubicBezTo>
                    <a:pt x="276" y="648"/>
                    <a:pt x="394" y="595"/>
                    <a:pt x="457" y="412"/>
                  </a:cubicBezTo>
                  <a:cubicBezTo>
                    <a:pt x="519" y="229"/>
                    <a:pt x="480" y="68"/>
                    <a:pt x="315" y="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0" name="Freeform 69"/>
            <p:cNvSpPr/>
            <p:nvPr/>
          </p:nvSpPr>
          <p:spPr>
            <a:xfrm>
              <a:off x="3302640" y="5560920"/>
              <a:ext cx="1498680" cy="1916280"/>
            </a:xfrm>
            <a:custGeom>
              <a:gdLst>
                <a:gd name="textAreaLeft" fmla="*/ 0 w 1498680"/>
                <a:gd name="textAreaRight" fmla="*/ 1499040 w 1498680"/>
                <a:gd name="textAreaTop" fmla="*/ 0 h 1916280"/>
                <a:gd name="textAreaBottom" fmla="*/ 1916640 h 1916280"/>
              </a:gdLst>
              <a:rect l="textAreaLeft" t="textAreaTop" r="textAreaRight" b="textAreaBottom"/>
              <a:pathLst>
                <a:path w="475" h="605">
                  <a:moveTo>
                    <a:pt x="420" y="369"/>
                  </a:moveTo>
                  <a:cubicBezTo>
                    <a:pt x="475" y="207"/>
                    <a:pt x="451" y="61"/>
                    <a:pt x="329" y="0"/>
                  </a:cubicBezTo>
                  <a:cubicBezTo>
                    <a:pt x="369" y="49"/>
                    <a:pt x="392" y="113"/>
                    <a:pt x="389" y="177"/>
                  </a:cubicBezTo>
                  <a:cubicBezTo>
                    <a:pt x="388" y="202"/>
                    <a:pt x="384" y="227"/>
                    <a:pt x="378" y="251"/>
                  </a:cubicBezTo>
                  <a:cubicBezTo>
                    <a:pt x="364" y="306"/>
                    <a:pt x="343" y="359"/>
                    <a:pt x="306" y="401"/>
                  </a:cubicBezTo>
                  <a:cubicBezTo>
                    <a:pt x="269" y="443"/>
                    <a:pt x="214" y="472"/>
                    <a:pt x="159" y="468"/>
                  </a:cubicBezTo>
                  <a:cubicBezTo>
                    <a:pt x="97" y="464"/>
                    <a:pt x="44" y="421"/>
                    <a:pt x="12" y="369"/>
                  </a:cubicBezTo>
                  <a:cubicBezTo>
                    <a:pt x="8" y="362"/>
                    <a:pt x="4" y="356"/>
                    <a:pt x="0" y="349"/>
                  </a:cubicBezTo>
                  <a:cubicBezTo>
                    <a:pt x="4" y="481"/>
                    <a:pt x="64" y="569"/>
                    <a:pt x="138" y="584"/>
                  </a:cubicBezTo>
                  <a:cubicBezTo>
                    <a:pt x="239" y="605"/>
                    <a:pt x="357" y="552"/>
                    <a:pt x="420" y="369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1" name="Freeform 70"/>
            <p:cNvSpPr/>
            <p:nvPr/>
          </p:nvSpPr>
          <p:spPr>
            <a:xfrm>
              <a:off x="3406680" y="5703120"/>
              <a:ext cx="251640" cy="556920"/>
            </a:xfrm>
            <a:custGeom>
              <a:gdLst>
                <a:gd name="textAreaLeft" fmla="*/ 0 w 251640"/>
                <a:gd name="textAreaRight" fmla="*/ 252000 w 251640"/>
                <a:gd name="textAreaTop" fmla="*/ 0 h 556920"/>
                <a:gd name="textAreaBottom" fmla="*/ 557280 h 556920"/>
              </a:gdLst>
              <a:rect l="textAreaLeft" t="textAreaTop" r="textAreaRight" b="textAreaBottom"/>
              <a:pathLst>
                <a:path w="80" h="176">
                  <a:moveTo>
                    <a:pt x="71" y="4"/>
                  </a:moveTo>
                  <a:cubicBezTo>
                    <a:pt x="34" y="48"/>
                    <a:pt x="9" y="114"/>
                    <a:pt x="0" y="171"/>
                  </a:cubicBezTo>
                  <a:cubicBezTo>
                    <a:pt x="0" y="174"/>
                    <a:pt x="5" y="176"/>
                    <a:pt x="6" y="172"/>
                  </a:cubicBezTo>
                  <a:cubicBezTo>
                    <a:pt x="16" y="145"/>
                    <a:pt x="25" y="117"/>
                    <a:pt x="37" y="90"/>
                  </a:cubicBezTo>
                  <a:cubicBezTo>
                    <a:pt x="50" y="62"/>
                    <a:pt x="66" y="37"/>
                    <a:pt x="78" y="10"/>
                  </a:cubicBezTo>
                  <a:cubicBezTo>
                    <a:pt x="80" y="5"/>
                    <a:pt x="75" y="0"/>
                    <a:pt x="71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2" name="Freeform 71"/>
            <p:cNvSpPr/>
            <p:nvPr/>
          </p:nvSpPr>
          <p:spPr>
            <a:xfrm>
              <a:off x="3706560" y="5570640"/>
              <a:ext cx="135000" cy="103680"/>
            </a:xfrm>
            <a:custGeom>
              <a:gdLst>
                <a:gd name="textAreaLeft" fmla="*/ 0 w 135000"/>
                <a:gd name="textAreaRight" fmla="*/ 135360 w 135000"/>
                <a:gd name="textAreaTop" fmla="*/ 0 h 103680"/>
                <a:gd name="textAreaBottom" fmla="*/ 104040 h 103680"/>
              </a:gdLst>
              <a:rect l="textAreaLeft" t="textAreaTop" r="textAreaRight" b="textAreaBottom"/>
              <a:pathLst>
                <a:path w="43" h="33">
                  <a:moveTo>
                    <a:pt x="35" y="1"/>
                  </a:moveTo>
                  <a:cubicBezTo>
                    <a:pt x="23" y="5"/>
                    <a:pt x="9" y="14"/>
                    <a:pt x="2" y="25"/>
                  </a:cubicBezTo>
                  <a:cubicBezTo>
                    <a:pt x="0" y="29"/>
                    <a:pt x="4" y="33"/>
                    <a:pt x="8" y="31"/>
                  </a:cubicBezTo>
                  <a:cubicBezTo>
                    <a:pt x="13" y="28"/>
                    <a:pt x="17" y="24"/>
                    <a:pt x="22" y="21"/>
                  </a:cubicBezTo>
                  <a:cubicBezTo>
                    <a:pt x="27" y="17"/>
                    <a:pt x="33" y="14"/>
                    <a:pt x="39" y="10"/>
                  </a:cubicBezTo>
                  <a:cubicBezTo>
                    <a:pt x="43" y="7"/>
                    <a:pt x="41" y="0"/>
                    <a:pt x="3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3" name="Freeform 72"/>
            <p:cNvSpPr/>
            <p:nvPr/>
          </p:nvSpPr>
          <p:spPr>
            <a:xfrm>
              <a:off x="3225960" y="5430960"/>
              <a:ext cx="1480680" cy="1947600"/>
            </a:xfrm>
            <a:custGeom>
              <a:gdLst>
                <a:gd name="textAreaLeft" fmla="*/ 0 w 1480680"/>
                <a:gd name="textAreaRight" fmla="*/ 1481040 w 1480680"/>
                <a:gd name="textAreaTop" fmla="*/ 0 h 1947600"/>
                <a:gd name="textAreaBottom" fmla="*/ 1947960 h 1947600"/>
              </a:gdLst>
              <a:rect l="textAreaLeft" t="textAreaTop" r="textAreaRight" b="textAreaBottom"/>
              <a:pathLst>
                <a:path w="469" h="615">
                  <a:moveTo>
                    <a:pt x="428" y="116"/>
                  </a:moveTo>
                  <a:cubicBezTo>
                    <a:pt x="428" y="116"/>
                    <a:pt x="428" y="116"/>
                    <a:pt x="428" y="116"/>
                  </a:cubicBezTo>
                  <a:cubicBezTo>
                    <a:pt x="414" y="94"/>
                    <a:pt x="397" y="74"/>
                    <a:pt x="376" y="58"/>
                  </a:cubicBezTo>
                  <a:cubicBezTo>
                    <a:pt x="376" y="58"/>
                    <a:pt x="376" y="57"/>
                    <a:pt x="376" y="57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54" y="40"/>
                    <a:pt x="329" y="26"/>
                    <a:pt x="301" y="15"/>
                  </a:cubicBezTo>
                  <a:cubicBezTo>
                    <a:pt x="267" y="2"/>
                    <a:pt x="233" y="0"/>
                    <a:pt x="200" y="9"/>
                  </a:cubicBezTo>
                  <a:cubicBezTo>
                    <a:pt x="170" y="17"/>
                    <a:pt x="142" y="34"/>
                    <a:pt x="118" y="57"/>
                  </a:cubicBezTo>
                  <a:cubicBezTo>
                    <a:pt x="118" y="57"/>
                    <a:pt x="117" y="58"/>
                    <a:pt x="117" y="58"/>
                  </a:cubicBezTo>
                  <a:cubicBezTo>
                    <a:pt x="99" y="75"/>
                    <a:pt x="84" y="96"/>
                    <a:pt x="70" y="118"/>
                  </a:cubicBezTo>
                  <a:cubicBezTo>
                    <a:pt x="69" y="119"/>
                    <a:pt x="69" y="119"/>
                    <a:pt x="69" y="120"/>
                  </a:cubicBezTo>
                  <a:cubicBezTo>
                    <a:pt x="55" y="143"/>
                    <a:pt x="44" y="167"/>
                    <a:pt x="34" y="192"/>
                  </a:cubicBezTo>
                  <a:cubicBezTo>
                    <a:pt x="34" y="193"/>
                    <a:pt x="33" y="194"/>
                    <a:pt x="33" y="195"/>
                  </a:cubicBezTo>
                  <a:cubicBezTo>
                    <a:pt x="26" y="216"/>
                    <a:pt x="19" y="238"/>
                    <a:pt x="15" y="260"/>
                  </a:cubicBezTo>
                  <a:cubicBezTo>
                    <a:pt x="14" y="261"/>
                    <a:pt x="14" y="262"/>
                    <a:pt x="14" y="262"/>
                  </a:cubicBezTo>
                  <a:cubicBezTo>
                    <a:pt x="8" y="291"/>
                    <a:pt x="4" y="320"/>
                    <a:pt x="4" y="348"/>
                  </a:cubicBezTo>
                  <a:cubicBezTo>
                    <a:pt x="0" y="478"/>
                    <a:pt x="51" y="574"/>
                    <a:pt x="140" y="603"/>
                  </a:cubicBezTo>
                  <a:cubicBezTo>
                    <a:pt x="173" y="614"/>
                    <a:pt x="208" y="615"/>
                    <a:pt x="242" y="606"/>
                  </a:cubicBezTo>
                  <a:cubicBezTo>
                    <a:pt x="286" y="595"/>
                    <a:pt x="327" y="566"/>
                    <a:pt x="363" y="527"/>
                  </a:cubicBezTo>
                  <a:cubicBezTo>
                    <a:pt x="363" y="527"/>
                    <a:pt x="364" y="527"/>
                    <a:pt x="364" y="526"/>
                  </a:cubicBezTo>
                  <a:cubicBezTo>
                    <a:pt x="421" y="462"/>
                    <a:pt x="461" y="371"/>
                    <a:pt x="466" y="277"/>
                  </a:cubicBezTo>
                  <a:cubicBezTo>
                    <a:pt x="469" y="216"/>
                    <a:pt x="456" y="162"/>
                    <a:pt x="429" y="117"/>
                  </a:cubicBezTo>
                  <a:cubicBezTo>
                    <a:pt x="429" y="117"/>
                    <a:pt x="429" y="117"/>
                    <a:pt x="428" y="116"/>
                  </a:cubicBezTo>
                  <a:close/>
                  <a:moveTo>
                    <a:pt x="421" y="117"/>
                  </a:moveTo>
                  <a:cubicBezTo>
                    <a:pt x="405" y="127"/>
                    <a:pt x="324" y="175"/>
                    <a:pt x="252" y="162"/>
                  </a:cubicBezTo>
                  <a:cubicBezTo>
                    <a:pt x="261" y="135"/>
                    <a:pt x="270" y="110"/>
                    <a:pt x="277" y="90"/>
                  </a:cubicBezTo>
                  <a:cubicBezTo>
                    <a:pt x="294" y="94"/>
                    <a:pt x="310" y="93"/>
                    <a:pt x="324" y="89"/>
                  </a:cubicBezTo>
                  <a:cubicBezTo>
                    <a:pt x="349" y="83"/>
                    <a:pt x="367" y="69"/>
                    <a:pt x="374" y="64"/>
                  </a:cubicBezTo>
                  <a:cubicBezTo>
                    <a:pt x="392" y="79"/>
                    <a:pt x="408" y="97"/>
                    <a:pt x="421" y="117"/>
                  </a:cubicBezTo>
                  <a:close/>
                  <a:moveTo>
                    <a:pt x="368" y="60"/>
                  </a:moveTo>
                  <a:cubicBezTo>
                    <a:pt x="357" y="68"/>
                    <a:pt x="320" y="94"/>
                    <a:pt x="279" y="83"/>
                  </a:cubicBezTo>
                  <a:cubicBezTo>
                    <a:pt x="291" y="52"/>
                    <a:pt x="299" y="30"/>
                    <a:pt x="302" y="23"/>
                  </a:cubicBezTo>
                  <a:cubicBezTo>
                    <a:pt x="327" y="32"/>
                    <a:pt x="349" y="45"/>
                    <a:pt x="368" y="60"/>
                  </a:cubicBezTo>
                  <a:close/>
                  <a:moveTo>
                    <a:pt x="224" y="11"/>
                  </a:moveTo>
                  <a:cubicBezTo>
                    <a:pt x="248" y="9"/>
                    <a:pt x="271" y="12"/>
                    <a:pt x="296" y="20"/>
                  </a:cubicBezTo>
                  <a:cubicBezTo>
                    <a:pt x="292" y="28"/>
                    <a:pt x="284" y="50"/>
                    <a:pt x="273" y="81"/>
                  </a:cubicBezTo>
                  <a:cubicBezTo>
                    <a:pt x="233" y="67"/>
                    <a:pt x="226" y="23"/>
                    <a:pt x="224" y="11"/>
                  </a:cubicBezTo>
                  <a:close/>
                  <a:moveTo>
                    <a:pt x="202" y="15"/>
                  </a:moveTo>
                  <a:cubicBezTo>
                    <a:pt x="207" y="14"/>
                    <a:pt x="212" y="13"/>
                    <a:pt x="218" y="12"/>
                  </a:cubicBezTo>
                  <a:cubicBezTo>
                    <a:pt x="219" y="25"/>
                    <a:pt x="228" y="72"/>
                    <a:pt x="271" y="88"/>
                  </a:cubicBezTo>
                  <a:cubicBezTo>
                    <a:pt x="263" y="108"/>
                    <a:pt x="255" y="133"/>
                    <a:pt x="245" y="161"/>
                  </a:cubicBezTo>
                  <a:cubicBezTo>
                    <a:pt x="174" y="144"/>
                    <a:pt x="173" y="41"/>
                    <a:pt x="174" y="26"/>
                  </a:cubicBezTo>
                  <a:cubicBezTo>
                    <a:pt x="183" y="21"/>
                    <a:pt x="192" y="18"/>
                    <a:pt x="202" y="15"/>
                  </a:cubicBezTo>
                  <a:close/>
                  <a:moveTo>
                    <a:pt x="123" y="61"/>
                  </a:moveTo>
                  <a:cubicBezTo>
                    <a:pt x="137" y="48"/>
                    <a:pt x="151" y="37"/>
                    <a:pt x="167" y="29"/>
                  </a:cubicBezTo>
                  <a:cubicBezTo>
                    <a:pt x="167" y="53"/>
                    <a:pt x="172" y="150"/>
                    <a:pt x="243" y="167"/>
                  </a:cubicBezTo>
                  <a:cubicBezTo>
                    <a:pt x="238" y="184"/>
                    <a:pt x="232" y="202"/>
                    <a:pt x="226" y="221"/>
                  </a:cubicBezTo>
                  <a:cubicBezTo>
                    <a:pt x="142" y="201"/>
                    <a:pt x="125" y="76"/>
                    <a:pt x="123" y="61"/>
                  </a:cubicBezTo>
                  <a:close/>
                  <a:moveTo>
                    <a:pt x="75" y="122"/>
                  </a:moveTo>
                  <a:cubicBezTo>
                    <a:pt x="88" y="101"/>
                    <a:pt x="102" y="83"/>
                    <a:pt x="117" y="67"/>
                  </a:cubicBezTo>
                  <a:cubicBezTo>
                    <a:pt x="121" y="96"/>
                    <a:pt x="141" y="207"/>
                    <a:pt x="224" y="228"/>
                  </a:cubicBezTo>
                  <a:cubicBezTo>
                    <a:pt x="216" y="253"/>
                    <a:pt x="208" y="280"/>
                    <a:pt x="200" y="308"/>
                  </a:cubicBezTo>
                  <a:cubicBezTo>
                    <a:pt x="118" y="279"/>
                    <a:pt x="80" y="138"/>
                    <a:pt x="75" y="122"/>
                  </a:cubicBezTo>
                  <a:close/>
                  <a:moveTo>
                    <a:pt x="71" y="129"/>
                  </a:moveTo>
                  <a:cubicBezTo>
                    <a:pt x="80" y="163"/>
                    <a:pt x="119" y="287"/>
                    <a:pt x="199" y="314"/>
                  </a:cubicBezTo>
                  <a:cubicBezTo>
                    <a:pt x="192" y="337"/>
                    <a:pt x="186" y="359"/>
                    <a:pt x="180" y="382"/>
                  </a:cubicBezTo>
                  <a:cubicBezTo>
                    <a:pt x="86" y="345"/>
                    <a:pt x="45" y="210"/>
                    <a:pt x="40" y="195"/>
                  </a:cubicBezTo>
                  <a:cubicBezTo>
                    <a:pt x="49" y="172"/>
                    <a:pt x="59" y="150"/>
                    <a:pt x="71" y="129"/>
                  </a:cubicBezTo>
                  <a:close/>
                  <a:moveTo>
                    <a:pt x="37" y="206"/>
                  </a:moveTo>
                  <a:cubicBezTo>
                    <a:pt x="48" y="240"/>
                    <a:pt x="91" y="354"/>
                    <a:pt x="179" y="389"/>
                  </a:cubicBezTo>
                  <a:cubicBezTo>
                    <a:pt x="173" y="413"/>
                    <a:pt x="167" y="437"/>
                    <a:pt x="162" y="462"/>
                  </a:cubicBezTo>
                  <a:cubicBezTo>
                    <a:pt x="76" y="423"/>
                    <a:pt x="25" y="276"/>
                    <a:pt x="21" y="262"/>
                  </a:cubicBezTo>
                  <a:cubicBezTo>
                    <a:pt x="25" y="243"/>
                    <a:pt x="30" y="224"/>
                    <a:pt x="37" y="206"/>
                  </a:cubicBezTo>
                  <a:close/>
                  <a:moveTo>
                    <a:pt x="10" y="348"/>
                  </a:moveTo>
                  <a:cubicBezTo>
                    <a:pt x="11" y="324"/>
                    <a:pt x="14" y="299"/>
                    <a:pt x="18" y="275"/>
                  </a:cubicBezTo>
                  <a:cubicBezTo>
                    <a:pt x="32" y="314"/>
                    <a:pt x="81" y="433"/>
                    <a:pt x="160" y="468"/>
                  </a:cubicBezTo>
                  <a:cubicBezTo>
                    <a:pt x="155" y="496"/>
                    <a:pt x="149" y="523"/>
                    <a:pt x="145" y="551"/>
                  </a:cubicBezTo>
                  <a:cubicBezTo>
                    <a:pt x="55" y="516"/>
                    <a:pt x="13" y="374"/>
                    <a:pt x="10" y="365"/>
                  </a:cubicBezTo>
                  <a:cubicBezTo>
                    <a:pt x="10" y="359"/>
                    <a:pt x="10" y="354"/>
                    <a:pt x="10" y="348"/>
                  </a:cubicBezTo>
                  <a:close/>
                  <a:moveTo>
                    <a:pt x="11" y="389"/>
                  </a:moveTo>
                  <a:cubicBezTo>
                    <a:pt x="27" y="433"/>
                    <a:pt x="69" y="529"/>
                    <a:pt x="144" y="557"/>
                  </a:cubicBezTo>
                  <a:cubicBezTo>
                    <a:pt x="142" y="570"/>
                    <a:pt x="140" y="583"/>
                    <a:pt x="138" y="596"/>
                  </a:cubicBezTo>
                  <a:cubicBezTo>
                    <a:pt x="64" y="569"/>
                    <a:pt x="18" y="494"/>
                    <a:pt x="11" y="389"/>
                  </a:cubicBezTo>
                  <a:close/>
                  <a:moveTo>
                    <a:pt x="240" y="600"/>
                  </a:moveTo>
                  <a:cubicBezTo>
                    <a:pt x="208" y="608"/>
                    <a:pt x="176" y="608"/>
                    <a:pt x="145" y="598"/>
                  </a:cubicBezTo>
                  <a:cubicBezTo>
                    <a:pt x="146" y="585"/>
                    <a:pt x="148" y="572"/>
                    <a:pt x="150" y="560"/>
                  </a:cubicBezTo>
                  <a:cubicBezTo>
                    <a:pt x="195" y="574"/>
                    <a:pt x="244" y="568"/>
                    <a:pt x="283" y="558"/>
                  </a:cubicBezTo>
                  <a:cubicBezTo>
                    <a:pt x="309" y="551"/>
                    <a:pt x="331" y="542"/>
                    <a:pt x="346" y="536"/>
                  </a:cubicBezTo>
                  <a:cubicBezTo>
                    <a:pt x="314" y="567"/>
                    <a:pt x="278" y="590"/>
                    <a:pt x="240" y="600"/>
                  </a:cubicBezTo>
                  <a:close/>
                  <a:moveTo>
                    <a:pt x="359" y="522"/>
                  </a:moveTo>
                  <a:cubicBezTo>
                    <a:pt x="350" y="527"/>
                    <a:pt x="243" y="583"/>
                    <a:pt x="151" y="553"/>
                  </a:cubicBezTo>
                  <a:cubicBezTo>
                    <a:pt x="156" y="526"/>
                    <a:pt x="161" y="498"/>
                    <a:pt x="167" y="471"/>
                  </a:cubicBezTo>
                  <a:cubicBezTo>
                    <a:pt x="217" y="490"/>
                    <a:pt x="285" y="480"/>
                    <a:pt x="338" y="466"/>
                  </a:cubicBezTo>
                  <a:cubicBezTo>
                    <a:pt x="373" y="457"/>
                    <a:pt x="401" y="446"/>
                    <a:pt x="415" y="440"/>
                  </a:cubicBezTo>
                  <a:cubicBezTo>
                    <a:pt x="399" y="471"/>
                    <a:pt x="380" y="498"/>
                    <a:pt x="359" y="522"/>
                  </a:cubicBezTo>
                  <a:close/>
                  <a:moveTo>
                    <a:pt x="419" y="431"/>
                  </a:moveTo>
                  <a:cubicBezTo>
                    <a:pt x="406" y="437"/>
                    <a:pt x="257" y="498"/>
                    <a:pt x="168" y="464"/>
                  </a:cubicBezTo>
                  <a:cubicBezTo>
                    <a:pt x="173" y="440"/>
                    <a:pt x="179" y="415"/>
                    <a:pt x="185" y="391"/>
                  </a:cubicBezTo>
                  <a:cubicBezTo>
                    <a:pt x="231" y="407"/>
                    <a:pt x="287" y="400"/>
                    <a:pt x="336" y="387"/>
                  </a:cubicBezTo>
                  <a:cubicBezTo>
                    <a:pt x="389" y="373"/>
                    <a:pt x="434" y="353"/>
                    <a:pt x="450" y="345"/>
                  </a:cubicBezTo>
                  <a:cubicBezTo>
                    <a:pt x="443" y="375"/>
                    <a:pt x="432" y="404"/>
                    <a:pt x="419" y="431"/>
                  </a:cubicBezTo>
                  <a:close/>
                  <a:moveTo>
                    <a:pt x="459" y="277"/>
                  </a:moveTo>
                  <a:cubicBezTo>
                    <a:pt x="458" y="297"/>
                    <a:pt x="456" y="317"/>
                    <a:pt x="451" y="336"/>
                  </a:cubicBezTo>
                  <a:cubicBezTo>
                    <a:pt x="436" y="344"/>
                    <a:pt x="285" y="419"/>
                    <a:pt x="187" y="385"/>
                  </a:cubicBezTo>
                  <a:cubicBezTo>
                    <a:pt x="193" y="362"/>
                    <a:pt x="199" y="339"/>
                    <a:pt x="205" y="316"/>
                  </a:cubicBezTo>
                  <a:cubicBezTo>
                    <a:pt x="236" y="325"/>
                    <a:pt x="276" y="321"/>
                    <a:pt x="314" y="310"/>
                  </a:cubicBezTo>
                  <a:cubicBezTo>
                    <a:pt x="380" y="293"/>
                    <a:pt x="443" y="260"/>
                    <a:pt x="459" y="251"/>
                  </a:cubicBezTo>
                  <a:cubicBezTo>
                    <a:pt x="460" y="259"/>
                    <a:pt x="460" y="268"/>
                    <a:pt x="459" y="277"/>
                  </a:cubicBezTo>
                  <a:close/>
                  <a:moveTo>
                    <a:pt x="459" y="244"/>
                  </a:moveTo>
                  <a:cubicBezTo>
                    <a:pt x="445" y="251"/>
                    <a:pt x="293" y="334"/>
                    <a:pt x="207" y="310"/>
                  </a:cubicBezTo>
                  <a:cubicBezTo>
                    <a:pt x="215" y="282"/>
                    <a:pt x="223" y="255"/>
                    <a:pt x="231" y="229"/>
                  </a:cubicBezTo>
                  <a:cubicBezTo>
                    <a:pt x="263" y="235"/>
                    <a:pt x="297" y="231"/>
                    <a:pt x="329" y="222"/>
                  </a:cubicBezTo>
                  <a:cubicBezTo>
                    <a:pt x="385" y="208"/>
                    <a:pt x="433" y="180"/>
                    <a:pt x="447" y="172"/>
                  </a:cubicBezTo>
                  <a:cubicBezTo>
                    <a:pt x="454" y="194"/>
                    <a:pt x="458" y="218"/>
                    <a:pt x="459" y="244"/>
                  </a:cubicBezTo>
                  <a:close/>
                  <a:moveTo>
                    <a:pt x="233" y="223"/>
                  </a:moveTo>
                  <a:cubicBezTo>
                    <a:pt x="239" y="204"/>
                    <a:pt x="244" y="186"/>
                    <a:pt x="250" y="169"/>
                  </a:cubicBezTo>
                  <a:cubicBezTo>
                    <a:pt x="278" y="174"/>
                    <a:pt x="306" y="170"/>
                    <a:pt x="332" y="163"/>
                  </a:cubicBezTo>
                  <a:cubicBezTo>
                    <a:pt x="377" y="152"/>
                    <a:pt x="414" y="130"/>
                    <a:pt x="424" y="123"/>
                  </a:cubicBezTo>
                  <a:cubicBezTo>
                    <a:pt x="432" y="136"/>
                    <a:pt x="439" y="151"/>
                    <a:pt x="444" y="166"/>
                  </a:cubicBezTo>
                  <a:cubicBezTo>
                    <a:pt x="427" y="176"/>
                    <a:pt x="318" y="238"/>
                    <a:pt x="233" y="22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4" name="Freeform 73"/>
            <p:cNvSpPr/>
            <p:nvPr/>
          </p:nvSpPr>
          <p:spPr>
            <a:xfrm>
              <a:off x="2314440" y="5279040"/>
              <a:ext cx="1319400" cy="2273400"/>
            </a:xfrm>
            <a:custGeom>
              <a:gdLst>
                <a:gd name="textAreaLeft" fmla="*/ 0 w 1319400"/>
                <a:gd name="textAreaRight" fmla="*/ 1319760 w 131940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418" h="718">
                  <a:moveTo>
                    <a:pt x="418" y="0"/>
                  </a:moveTo>
                  <a:cubicBezTo>
                    <a:pt x="418" y="0"/>
                    <a:pt x="187" y="65"/>
                    <a:pt x="94" y="218"/>
                  </a:cubicBezTo>
                  <a:cubicBezTo>
                    <a:pt x="1" y="372"/>
                    <a:pt x="0" y="587"/>
                    <a:pt x="76" y="653"/>
                  </a:cubicBezTo>
                  <a:cubicBezTo>
                    <a:pt x="152" y="718"/>
                    <a:pt x="266" y="674"/>
                    <a:pt x="316" y="619"/>
                  </a:cubicBezTo>
                  <a:cubicBezTo>
                    <a:pt x="366" y="564"/>
                    <a:pt x="376" y="370"/>
                    <a:pt x="362" y="291"/>
                  </a:cubicBezTo>
                  <a:cubicBezTo>
                    <a:pt x="347" y="212"/>
                    <a:pt x="418" y="0"/>
                    <a:pt x="418" y="0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5" name="Freeform 74"/>
            <p:cNvSpPr/>
            <p:nvPr/>
          </p:nvSpPr>
          <p:spPr>
            <a:xfrm>
              <a:off x="2374560" y="5279040"/>
              <a:ext cx="1258920" cy="2273400"/>
            </a:xfrm>
            <a:custGeom>
              <a:gdLst>
                <a:gd name="textAreaLeft" fmla="*/ 0 w 1258920"/>
                <a:gd name="textAreaRight" fmla="*/ 1259280 w 125892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399" h="718">
                  <a:moveTo>
                    <a:pt x="399" y="0"/>
                  </a:moveTo>
                  <a:cubicBezTo>
                    <a:pt x="399" y="0"/>
                    <a:pt x="399" y="0"/>
                    <a:pt x="398" y="0"/>
                  </a:cubicBezTo>
                  <a:cubicBezTo>
                    <a:pt x="314" y="52"/>
                    <a:pt x="257" y="146"/>
                    <a:pt x="250" y="246"/>
                  </a:cubicBezTo>
                  <a:cubicBezTo>
                    <a:pt x="248" y="273"/>
                    <a:pt x="249" y="302"/>
                    <a:pt x="249" y="330"/>
                  </a:cubicBezTo>
                  <a:cubicBezTo>
                    <a:pt x="246" y="415"/>
                    <a:pt x="220" y="499"/>
                    <a:pt x="174" y="570"/>
                  </a:cubicBezTo>
                  <a:cubicBezTo>
                    <a:pt x="168" y="579"/>
                    <a:pt x="161" y="588"/>
                    <a:pt x="152" y="594"/>
                  </a:cubicBezTo>
                  <a:cubicBezTo>
                    <a:pt x="135" y="603"/>
                    <a:pt x="114" y="597"/>
                    <a:pt x="97" y="589"/>
                  </a:cubicBezTo>
                  <a:cubicBezTo>
                    <a:pt x="57" y="567"/>
                    <a:pt x="29" y="529"/>
                    <a:pt x="10" y="488"/>
                  </a:cubicBezTo>
                  <a:cubicBezTo>
                    <a:pt x="8" y="482"/>
                    <a:pt x="5" y="476"/>
                    <a:pt x="3" y="470"/>
                  </a:cubicBezTo>
                  <a:cubicBezTo>
                    <a:pt x="0" y="551"/>
                    <a:pt x="19" y="620"/>
                    <a:pt x="57" y="653"/>
                  </a:cubicBezTo>
                  <a:cubicBezTo>
                    <a:pt x="133" y="718"/>
                    <a:pt x="247" y="674"/>
                    <a:pt x="297" y="619"/>
                  </a:cubicBezTo>
                  <a:cubicBezTo>
                    <a:pt x="347" y="564"/>
                    <a:pt x="357" y="370"/>
                    <a:pt x="343" y="291"/>
                  </a:cubicBezTo>
                  <a:cubicBezTo>
                    <a:pt x="328" y="212"/>
                    <a:pt x="399" y="0"/>
                    <a:pt x="399" y="0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6" name="Freeform 75"/>
            <p:cNvSpPr/>
            <p:nvPr/>
          </p:nvSpPr>
          <p:spPr>
            <a:xfrm>
              <a:off x="2538720" y="5833440"/>
              <a:ext cx="261000" cy="528120"/>
            </a:xfrm>
            <a:custGeom>
              <a:gdLst>
                <a:gd name="textAreaLeft" fmla="*/ 0 w 261000"/>
                <a:gd name="textAreaRight" fmla="*/ 261360 w 261000"/>
                <a:gd name="textAreaTop" fmla="*/ 0 h 528120"/>
                <a:gd name="textAreaBottom" fmla="*/ 528480 h 528120"/>
              </a:gdLst>
              <a:rect l="textAreaLeft" t="textAreaTop" r="textAreaRight" b="textAreaBottom"/>
              <a:pathLst>
                <a:path w="83" h="167">
                  <a:moveTo>
                    <a:pt x="73" y="4"/>
                  </a:moveTo>
                  <a:cubicBezTo>
                    <a:pt x="54" y="22"/>
                    <a:pt x="41" y="49"/>
                    <a:pt x="30" y="73"/>
                  </a:cubicBezTo>
                  <a:cubicBezTo>
                    <a:pt x="16" y="100"/>
                    <a:pt x="6" y="131"/>
                    <a:pt x="1" y="162"/>
                  </a:cubicBezTo>
                  <a:cubicBezTo>
                    <a:pt x="0" y="166"/>
                    <a:pt x="7" y="167"/>
                    <a:pt x="8" y="163"/>
                  </a:cubicBezTo>
                  <a:cubicBezTo>
                    <a:pt x="16" y="138"/>
                    <a:pt x="24" y="113"/>
                    <a:pt x="34" y="89"/>
                  </a:cubicBezTo>
                  <a:cubicBezTo>
                    <a:pt x="47" y="61"/>
                    <a:pt x="66" y="37"/>
                    <a:pt x="80" y="10"/>
                  </a:cubicBezTo>
                  <a:cubicBezTo>
                    <a:pt x="83" y="6"/>
                    <a:pt x="77" y="0"/>
                    <a:pt x="7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7" name="Freeform 76"/>
            <p:cNvSpPr/>
            <p:nvPr/>
          </p:nvSpPr>
          <p:spPr>
            <a:xfrm>
              <a:off x="2829240" y="5664960"/>
              <a:ext cx="137880" cy="151560"/>
            </a:xfrm>
            <a:custGeom>
              <a:gdLst>
                <a:gd name="textAreaLeft" fmla="*/ 0 w 137880"/>
                <a:gd name="textAreaRight" fmla="*/ 138240 w 137880"/>
                <a:gd name="textAreaTop" fmla="*/ 0 h 151560"/>
                <a:gd name="textAreaBottom" fmla="*/ 151920 h 151560"/>
              </a:gdLst>
              <a:rect l="textAreaLeft" t="textAreaTop" r="textAreaRight" b="textAreaBottom"/>
              <a:pathLst>
                <a:path w="44" h="48">
                  <a:moveTo>
                    <a:pt x="32" y="3"/>
                  </a:moveTo>
                  <a:cubicBezTo>
                    <a:pt x="24" y="6"/>
                    <a:pt x="19" y="15"/>
                    <a:pt x="14" y="22"/>
                  </a:cubicBezTo>
                  <a:cubicBezTo>
                    <a:pt x="9" y="28"/>
                    <a:pt x="2" y="35"/>
                    <a:pt x="0" y="43"/>
                  </a:cubicBezTo>
                  <a:cubicBezTo>
                    <a:pt x="0" y="45"/>
                    <a:pt x="3" y="48"/>
                    <a:pt x="5" y="47"/>
                  </a:cubicBezTo>
                  <a:cubicBezTo>
                    <a:pt x="13" y="45"/>
                    <a:pt x="19" y="37"/>
                    <a:pt x="25" y="32"/>
                  </a:cubicBezTo>
                  <a:cubicBezTo>
                    <a:pt x="32" y="26"/>
                    <a:pt x="40" y="20"/>
                    <a:pt x="42" y="11"/>
                  </a:cubicBezTo>
                  <a:cubicBezTo>
                    <a:pt x="44" y="5"/>
                    <a:pt x="38" y="0"/>
                    <a:pt x="32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8" name="Freeform 77"/>
            <p:cNvSpPr/>
            <p:nvPr/>
          </p:nvSpPr>
          <p:spPr>
            <a:xfrm>
              <a:off x="2222640" y="5272200"/>
              <a:ext cx="1417680" cy="2162520"/>
            </a:xfrm>
            <a:custGeom>
              <a:gdLst>
                <a:gd name="textAreaLeft" fmla="*/ 0 w 1417680"/>
                <a:gd name="textAreaRight" fmla="*/ 1418040 w 1417680"/>
                <a:gd name="textAreaTop" fmla="*/ 0 h 2162520"/>
                <a:gd name="textAreaBottom" fmla="*/ 2162880 h 2162520"/>
              </a:gdLst>
              <a:rect l="textAreaLeft" t="textAreaTop" r="textAreaRight" b="textAreaBottom"/>
              <a:pathLst>
                <a:path w="449" h="683">
                  <a:moveTo>
                    <a:pt x="448" y="2"/>
                  </a:moveTo>
                  <a:cubicBezTo>
                    <a:pt x="448" y="2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7" y="0"/>
                    <a:pt x="447" y="0"/>
                    <a:pt x="446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46" y="0"/>
                    <a:pt x="445" y="0"/>
                    <a:pt x="445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445" y="0"/>
                    <a:pt x="444" y="0"/>
                    <a:pt x="442" y="0"/>
                  </a:cubicBezTo>
                  <a:cubicBezTo>
                    <a:pt x="431" y="3"/>
                    <a:pt x="378" y="14"/>
                    <a:pt x="315" y="42"/>
                  </a:cubicBezTo>
                  <a:cubicBezTo>
                    <a:pt x="315" y="42"/>
                    <a:pt x="315" y="42"/>
                    <a:pt x="315" y="42"/>
                  </a:cubicBezTo>
                  <a:cubicBezTo>
                    <a:pt x="315" y="42"/>
                    <a:pt x="314" y="43"/>
                    <a:pt x="314" y="43"/>
                  </a:cubicBezTo>
                  <a:cubicBezTo>
                    <a:pt x="288" y="55"/>
                    <a:pt x="259" y="70"/>
                    <a:pt x="231" y="88"/>
                  </a:cubicBezTo>
                  <a:cubicBezTo>
                    <a:pt x="231" y="89"/>
                    <a:pt x="231" y="89"/>
                    <a:pt x="231" y="89"/>
                  </a:cubicBezTo>
                  <a:cubicBezTo>
                    <a:pt x="231" y="89"/>
                    <a:pt x="230" y="89"/>
                    <a:pt x="230" y="89"/>
                  </a:cubicBezTo>
                  <a:cubicBezTo>
                    <a:pt x="185" y="119"/>
                    <a:pt x="142" y="159"/>
                    <a:pt x="109" y="209"/>
                  </a:cubicBezTo>
                  <a:cubicBezTo>
                    <a:pt x="49" y="304"/>
                    <a:pt x="0" y="510"/>
                    <a:pt x="63" y="616"/>
                  </a:cubicBezTo>
                  <a:cubicBezTo>
                    <a:pt x="90" y="662"/>
                    <a:pt x="134" y="683"/>
                    <a:pt x="194" y="680"/>
                  </a:cubicBezTo>
                  <a:cubicBezTo>
                    <a:pt x="205" y="679"/>
                    <a:pt x="216" y="678"/>
                    <a:pt x="227" y="675"/>
                  </a:cubicBezTo>
                  <a:cubicBezTo>
                    <a:pt x="295" y="662"/>
                    <a:pt x="339" y="618"/>
                    <a:pt x="360" y="542"/>
                  </a:cubicBezTo>
                  <a:cubicBezTo>
                    <a:pt x="379" y="478"/>
                    <a:pt x="378" y="402"/>
                    <a:pt x="376" y="330"/>
                  </a:cubicBezTo>
                  <a:cubicBezTo>
                    <a:pt x="372" y="185"/>
                    <a:pt x="448" y="6"/>
                    <a:pt x="448" y="4"/>
                  </a:cubicBezTo>
                  <a:cubicBezTo>
                    <a:pt x="448" y="4"/>
                    <a:pt x="448" y="4"/>
                    <a:pt x="448" y="4"/>
                  </a:cubicBezTo>
                  <a:cubicBezTo>
                    <a:pt x="449" y="4"/>
                    <a:pt x="449" y="3"/>
                    <a:pt x="449" y="3"/>
                  </a:cubicBezTo>
                  <a:cubicBezTo>
                    <a:pt x="448" y="3"/>
                    <a:pt x="448" y="2"/>
                    <a:pt x="448" y="2"/>
                  </a:cubicBezTo>
                  <a:cubicBezTo>
                    <a:pt x="448" y="2"/>
                    <a:pt x="448" y="2"/>
                    <a:pt x="448" y="2"/>
                  </a:cubicBezTo>
                  <a:close/>
                  <a:moveTo>
                    <a:pt x="422" y="12"/>
                  </a:moveTo>
                  <a:cubicBezTo>
                    <a:pt x="407" y="21"/>
                    <a:pt x="384" y="36"/>
                    <a:pt x="359" y="60"/>
                  </a:cubicBezTo>
                  <a:cubicBezTo>
                    <a:pt x="351" y="49"/>
                    <a:pt x="340" y="44"/>
                    <a:pt x="331" y="43"/>
                  </a:cubicBezTo>
                  <a:cubicBezTo>
                    <a:pt x="369" y="27"/>
                    <a:pt x="402" y="17"/>
                    <a:pt x="422" y="12"/>
                  </a:cubicBezTo>
                  <a:close/>
                  <a:moveTo>
                    <a:pt x="317" y="49"/>
                  </a:moveTo>
                  <a:cubicBezTo>
                    <a:pt x="321" y="48"/>
                    <a:pt x="342" y="47"/>
                    <a:pt x="354" y="64"/>
                  </a:cubicBezTo>
                  <a:cubicBezTo>
                    <a:pt x="341" y="77"/>
                    <a:pt x="326" y="92"/>
                    <a:pt x="312" y="110"/>
                  </a:cubicBezTo>
                  <a:cubicBezTo>
                    <a:pt x="295" y="83"/>
                    <a:pt x="270" y="81"/>
                    <a:pt x="252" y="83"/>
                  </a:cubicBezTo>
                  <a:cubicBezTo>
                    <a:pt x="274" y="70"/>
                    <a:pt x="296" y="58"/>
                    <a:pt x="317" y="49"/>
                  </a:cubicBezTo>
                  <a:close/>
                  <a:moveTo>
                    <a:pt x="235" y="94"/>
                  </a:moveTo>
                  <a:cubicBezTo>
                    <a:pt x="241" y="92"/>
                    <a:pt x="284" y="76"/>
                    <a:pt x="307" y="116"/>
                  </a:cubicBezTo>
                  <a:cubicBezTo>
                    <a:pt x="302" y="122"/>
                    <a:pt x="298" y="128"/>
                    <a:pt x="293" y="135"/>
                  </a:cubicBezTo>
                  <a:cubicBezTo>
                    <a:pt x="284" y="147"/>
                    <a:pt x="276" y="160"/>
                    <a:pt x="267" y="174"/>
                  </a:cubicBezTo>
                  <a:cubicBezTo>
                    <a:pt x="232" y="144"/>
                    <a:pt x="174" y="160"/>
                    <a:pt x="149" y="168"/>
                  </a:cubicBezTo>
                  <a:cubicBezTo>
                    <a:pt x="175" y="139"/>
                    <a:pt x="204" y="114"/>
                    <a:pt x="235" y="94"/>
                  </a:cubicBezTo>
                  <a:close/>
                  <a:moveTo>
                    <a:pt x="115" y="213"/>
                  </a:moveTo>
                  <a:cubicBezTo>
                    <a:pt x="122" y="201"/>
                    <a:pt x="131" y="190"/>
                    <a:pt x="140" y="179"/>
                  </a:cubicBezTo>
                  <a:cubicBezTo>
                    <a:pt x="148" y="175"/>
                    <a:pt x="224" y="145"/>
                    <a:pt x="264" y="180"/>
                  </a:cubicBezTo>
                  <a:cubicBezTo>
                    <a:pt x="253" y="200"/>
                    <a:pt x="242" y="222"/>
                    <a:pt x="231" y="246"/>
                  </a:cubicBezTo>
                  <a:cubicBezTo>
                    <a:pt x="183" y="221"/>
                    <a:pt x="111" y="255"/>
                    <a:pt x="86" y="268"/>
                  </a:cubicBezTo>
                  <a:cubicBezTo>
                    <a:pt x="95" y="247"/>
                    <a:pt x="105" y="229"/>
                    <a:pt x="115" y="213"/>
                  </a:cubicBezTo>
                  <a:close/>
                  <a:moveTo>
                    <a:pt x="82" y="278"/>
                  </a:moveTo>
                  <a:cubicBezTo>
                    <a:pt x="91" y="273"/>
                    <a:pt x="177" y="225"/>
                    <a:pt x="229" y="252"/>
                  </a:cubicBezTo>
                  <a:cubicBezTo>
                    <a:pt x="218" y="278"/>
                    <a:pt x="209" y="305"/>
                    <a:pt x="200" y="336"/>
                  </a:cubicBezTo>
                  <a:cubicBezTo>
                    <a:pt x="159" y="315"/>
                    <a:pt x="78" y="354"/>
                    <a:pt x="55" y="366"/>
                  </a:cubicBezTo>
                  <a:cubicBezTo>
                    <a:pt x="62" y="335"/>
                    <a:pt x="71" y="305"/>
                    <a:pt x="82" y="278"/>
                  </a:cubicBezTo>
                  <a:close/>
                  <a:moveTo>
                    <a:pt x="53" y="374"/>
                  </a:moveTo>
                  <a:cubicBezTo>
                    <a:pt x="63" y="369"/>
                    <a:pt x="157" y="319"/>
                    <a:pt x="199" y="343"/>
                  </a:cubicBezTo>
                  <a:cubicBezTo>
                    <a:pt x="191" y="372"/>
                    <a:pt x="185" y="404"/>
                    <a:pt x="180" y="438"/>
                  </a:cubicBezTo>
                  <a:cubicBezTo>
                    <a:pt x="122" y="404"/>
                    <a:pt x="59" y="450"/>
                    <a:pt x="40" y="466"/>
                  </a:cubicBezTo>
                  <a:cubicBezTo>
                    <a:pt x="42" y="436"/>
                    <a:pt x="46" y="405"/>
                    <a:pt x="53" y="374"/>
                  </a:cubicBezTo>
                  <a:close/>
                  <a:moveTo>
                    <a:pt x="40" y="475"/>
                  </a:moveTo>
                  <a:cubicBezTo>
                    <a:pt x="47" y="469"/>
                    <a:pt x="117" y="406"/>
                    <a:pt x="179" y="445"/>
                  </a:cubicBezTo>
                  <a:cubicBezTo>
                    <a:pt x="176" y="469"/>
                    <a:pt x="174" y="495"/>
                    <a:pt x="172" y="522"/>
                  </a:cubicBezTo>
                  <a:cubicBezTo>
                    <a:pt x="121" y="500"/>
                    <a:pt x="63" y="544"/>
                    <a:pt x="47" y="557"/>
                  </a:cubicBezTo>
                  <a:cubicBezTo>
                    <a:pt x="42" y="532"/>
                    <a:pt x="39" y="504"/>
                    <a:pt x="40" y="475"/>
                  </a:cubicBezTo>
                  <a:close/>
                  <a:moveTo>
                    <a:pt x="68" y="613"/>
                  </a:moveTo>
                  <a:cubicBezTo>
                    <a:pt x="60" y="598"/>
                    <a:pt x="54" y="582"/>
                    <a:pt x="49" y="565"/>
                  </a:cubicBezTo>
                  <a:cubicBezTo>
                    <a:pt x="59" y="556"/>
                    <a:pt x="121" y="505"/>
                    <a:pt x="172" y="529"/>
                  </a:cubicBezTo>
                  <a:cubicBezTo>
                    <a:pt x="171" y="558"/>
                    <a:pt x="171" y="588"/>
                    <a:pt x="172" y="620"/>
                  </a:cubicBezTo>
                  <a:cubicBezTo>
                    <a:pt x="161" y="611"/>
                    <a:pt x="148" y="606"/>
                    <a:pt x="135" y="607"/>
                  </a:cubicBezTo>
                  <a:cubicBezTo>
                    <a:pt x="110" y="607"/>
                    <a:pt x="90" y="625"/>
                    <a:pt x="83" y="632"/>
                  </a:cubicBezTo>
                  <a:cubicBezTo>
                    <a:pt x="77" y="626"/>
                    <a:pt x="73" y="620"/>
                    <a:pt x="68" y="613"/>
                  </a:cubicBezTo>
                  <a:close/>
                  <a:moveTo>
                    <a:pt x="175" y="673"/>
                  </a:moveTo>
                  <a:cubicBezTo>
                    <a:pt x="138" y="672"/>
                    <a:pt x="109" y="660"/>
                    <a:pt x="87" y="637"/>
                  </a:cubicBezTo>
                  <a:cubicBezTo>
                    <a:pt x="93" y="631"/>
                    <a:pt x="113" y="614"/>
                    <a:pt x="135" y="613"/>
                  </a:cubicBezTo>
                  <a:cubicBezTo>
                    <a:pt x="149" y="613"/>
                    <a:pt x="161" y="619"/>
                    <a:pt x="172" y="630"/>
                  </a:cubicBezTo>
                  <a:cubicBezTo>
                    <a:pt x="173" y="644"/>
                    <a:pt x="174" y="658"/>
                    <a:pt x="175" y="673"/>
                  </a:cubicBezTo>
                  <a:close/>
                  <a:moveTo>
                    <a:pt x="225" y="669"/>
                  </a:moveTo>
                  <a:cubicBezTo>
                    <a:pt x="215" y="671"/>
                    <a:pt x="205" y="672"/>
                    <a:pt x="194" y="673"/>
                  </a:cubicBezTo>
                  <a:cubicBezTo>
                    <a:pt x="189" y="673"/>
                    <a:pt x="185" y="673"/>
                    <a:pt x="181" y="673"/>
                  </a:cubicBezTo>
                  <a:cubicBezTo>
                    <a:pt x="180" y="659"/>
                    <a:pt x="179" y="644"/>
                    <a:pt x="179" y="630"/>
                  </a:cubicBezTo>
                  <a:cubicBezTo>
                    <a:pt x="187" y="626"/>
                    <a:pt x="220" y="610"/>
                    <a:pt x="249" y="619"/>
                  </a:cubicBezTo>
                  <a:cubicBezTo>
                    <a:pt x="263" y="623"/>
                    <a:pt x="274" y="633"/>
                    <a:pt x="282" y="647"/>
                  </a:cubicBezTo>
                  <a:cubicBezTo>
                    <a:pt x="266" y="657"/>
                    <a:pt x="247" y="665"/>
                    <a:pt x="225" y="669"/>
                  </a:cubicBezTo>
                  <a:close/>
                  <a:moveTo>
                    <a:pt x="287" y="643"/>
                  </a:moveTo>
                  <a:cubicBezTo>
                    <a:pt x="279" y="628"/>
                    <a:pt x="266" y="617"/>
                    <a:pt x="251" y="613"/>
                  </a:cubicBezTo>
                  <a:cubicBezTo>
                    <a:pt x="222" y="604"/>
                    <a:pt x="190" y="617"/>
                    <a:pt x="178" y="623"/>
                  </a:cubicBezTo>
                  <a:cubicBezTo>
                    <a:pt x="177" y="590"/>
                    <a:pt x="177" y="558"/>
                    <a:pt x="178" y="529"/>
                  </a:cubicBezTo>
                  <a:cubicBezTo>
                    <a:pt x="193" y="522"/>
                    <a:pt x="291" y="483"/>
                    <a:pt x="344" y="570"/>
                  </a:cubicBezTo>
                  <a:cubicBezTo>
                    <a:pt x="331" y="600"/>
                    <a:pt x="313" y="625"/>
                    <a:pt x="287" y="643"/>
                  </a:cubicBezTo>
                  <a:close/>
                  <a:moveTo>
                    <a:pt x="347" y="562"/>
                  </a:moveTo>
                  <a:cubicBezTo>
                    <a:pt x="293" y="481"/>
                    <a:pt x="202" y="512"/>
                    <a:pt x="179" y="521"/>
                  </a:cubicBezTo>
                  <a:cubicBezTo>
                    <a:pt x="180" y="495"/>
                    <a:pt x="182" y="470"/>
                    <a:pt x="186" y="446"/>
                  </a:cubicBezTo>
                  <a:cubicBezTo>
                    <a:pt x="200" y="439"/>
                    <a:pt x="306" y="393"/>
                    <a:pt x="368" y="462"/>
                  </a:cubicBezTo>
                  <a:cubicBezTo>
                    <a:pt x="364" y="499"/>
                    <a:pt x="358" y="533"/>
                    <a:pt x="347" y="562"/>
                  </a:cubicBezTo>
                  <a:close/>
                  <a:moveTo>
                    <a:pt x="368" y="453"/>
                  </a:moveTo>
                  <a:cubicBezTo>
                    <a:pt x="307" y="391"/>
                    <a:pt x="211" y="427"/>
                    <a:pt x="187" y="438"/>
                  </a:cubicBezTo>
                  <a:cubicBezTo>
                    <a:pt x="191" y="404"/>
                    <a:pt x="198" y="372"/>
                    <a:pt x="205" y="343"/>
                  </a:cubicBezTo>
                  <a:cubicBezTo>
                    <a:pt x="217" y="337"/>
                    <a:pt x="294" y="303"/>
                    <a:pt x="371" y="380"/>
                  </a:cubicBezTo>
                  <a:cubicBezTo>
                    <a:pt x="371" y="405"/>
                    <a:pt x="370" y="429"/>
                    <a:pt x="368" y="453"/>
                  </a:cubicBezTo>
                  <a:close/>
                  <a:moveTo>
                    <a:pt x="370" y="330"/>
                  </a:moveTo>
                  <a:cubicBezTo>
                    <a:pt x="370" y="343"/>
                    <a:pt x="370" y="357"/>
                    <a:pt x="371" y="370"/>
                  </a:cubicBezTo>
                  <a:cubicBezTo>
                    <a:pt x="300" y="304"/>
                    <a:pt x="230" y="326"/>
                    <a:pt x="208" y="335"/>
                  </a:cubicBezTo>
                  <a:cubicBezTo>
                    <a:pt x="216" y="305"/>
                    <a:pt x="225" y="278"/>
                    <a:pt x="236" y="253"/>
                  </a:cubicBezTo>
                  <a:cubicBezTo>
                    <a:pt x="245" y="248"/>
                    <a:pt x="306" y="224"/>
                    <a:pt x="372" y="266"/>
                  </a:cubicBezTo>
                  <a:cubicBezTo>
                    <a:pt x="370" y="287"/>
                    <a:pt x="369" y="309"/>
                    <a:pt x="370" y="330"/>
                  </a:cubicBezTo>
                  <a:close/>
                  <a:moveTo>
                    <a:pt x="373" y="258"/>
                  </a:moveTo>
                  <a:cubicBezTo>
                    <a:pt x="314" y="223"/>
                    <a:pt x="259" y="237"/>
                    <a:pt x="239" y="244"/>
                  </a:cubicBezTo>
                  <a:cubicBezTo>
                    <a:pt x="249" y="221"/>
                    <a:pt x="260" y="200"/>
                    <a:pt x="271" y="182"/>
                  </a:cubicBezTo>
                  <a:cubicBezTo>
                    <a:pt x="279" y="177"/>
                    <a:pt x="341" y="148"/>
                    <a:pt x="385" y="187"/>
                  </a:cubicBezTo>
                  <a:cubicBezTo>
                    <a:pt x="380" y="210"/>
                    <a:pt x="376" y="234"/>
                    <a:pt x="373" y="258"/>
                  </a:cubicBezTo>
                  <a:close/>
                  <a:moveTo>
                    <a:pt x="387" y="180"/>
                  </a:moveTo>
                  <a:cubicBezTo>
                    <a:pt x="348" y="148"/>
                    <a:pt x="298" y="163"/>
                    <a:pt x="277" y="172"/>
                  </a:cubicBezTo>
                  <a:cubicBezTo>
                    <a:pt x="284" y="160"/>
                    <a:pt x="291" y="149"/>
                    <a:pt x="298" y="140"/>
                  </a:cubicBezTo>
                  <a:cubicBezTo>
                    <a:pt x="303" y="132"/>
                    <a:pt x="308" y="125"/>
                    <a:pt x="313" y="119"/>
                  </a:cubicBezTo>
                  <a:cubicBezTo>
                    <a:pt x="321" y="116"/>
                    <a:pt x="371" y="101"/>
                    <a:pt x="398" y="133"/>
                  </a:cubicBezTo>
                  <a:cubicBezTo>
                    <a:pt x="394" y="148"/>
                    <a:pt x="390" y="164"/>
                    <a:pt x="387" y="180"/>
                  </a:cubicBezTo>
                  <a:close/>
                  <a:moveTo>
                    <a:pt x="400" y="125"/>
                  </a:moveTo>
                  <a:cubicBezTo>
                    <a:pt x="376" y="100"/>
                    <a:pt x="339" y="105"/>
                    <a:pt x="321" y="110"/>
                  </a:cubicBezTo>
                  <a:cubicBezTo>
                    <a:pt x="334" y="94"/>
                    <a:pt x="348" y="80"/>
                    <a:pt x="360" y="68"/>
                  </a:cubicBezTo>
                  <a:cubicBezTo>
                    <a:pt x="367" y="67"/>
                    <a:pt x="403" y="63"/>
                    <a:pt x="414" y="79"/>
                  </a:cubicBezTo>
                  <a:cubicBezTo>
                    <a:pt x="410" y="93"/>
                    <a:pt x="405" y="109"/>
                    <a:pt x="400" y="125"/>
                  </a:cubicBezTo>
                  <a:close/>
                  <a:moveTo>
                    <a:pt x="416" y="72"/>
                  </a:moveTo>
                  <a:cubicBezTo>
                    <a:pt x="405" y="60"/>
                    <a:pt x="382" y="60"/>
                    <a:pt x="368" y="60"/>
                  </a:cubicBezTo>
                  <a:cubicBezTo>
                    <a:pt x="400" y="32"/>
                    <a:pt x="426" y="16"/>
                    <a:pt x="439" y="10"/>
                  </a:cubicBezTo>
                  <a:cubicBezTo>
                    <a:pt x="434" y="21"/>
                    <a:pt x="426" y="43"/>
                    <a:pt x="416" y="72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9" name="Freeform 78"/>
            <p:cNvSpPr/>
            <p:nvPr/>
          </p:nvSpPr>
          <p:spPr>
            <a:xfrm>
              <a:off x="7829640" y="5585400"/>
              <a:ext cx="1423440" cy="1935360"/>
            </a:xfrm>
            <a:custGeom>
              <a:gdLst>
                <a:gd name="textAreaLeft" fmla="*/ 0 w 1423440"/>
                <a:gd name="textAreaRight" fmla="*/ 1423800 w 1423440"/>
                <a:gd name="textAreaTop" fmla="*/ 0 h 1935360"/>
                <a:gd name="textAreaBottom" fmla="*/ 1935720 h 1935360"/>
              </a:gdLst>
              <a:rect l="textAreaLeft" t="textAreaTop" r="textAreaRight" b="textAreaBottom"/>
              <a:pathLst>
                <a:path w="451" h="611">
                  <a:moveTo>
                    <a:pt x="186" y="514"/>
                  </a:moveTo>
                  <a:cubicBezTo>
                    <a:pt x="186" y="514"/>
                    <a:pt x="0" y="503"/>
                    <a:pt x="35" y="326"/>
                  </a:cubicBezTo>
                  <a:cubicBezTo>
                    <a:pt x="71" y="149"/>
                    <a:pt x="193" y="25"/>
                    <a:pt x="230" y="12"/>
                  </a:cubicBezTo>
                  <a:cubicBezTo>
                    <a:pt x="266" y="0"/>
                    <a:pt x="424" y="142"/>
                    <a:pt x="438" y="269"/>
                  </a:cubicBezTo>
                  <a:cubicBezTo>
                    <a:pt x="451" y="396"/>
                    <a:pt x="435" y="497"/>
                    <a:pt x="356" y="554"/>
                  </a:cubicBezTo>
                  <a:cubicBezTo>
                    <a:pt x="277" y="611"/>
                    <a:pt x="194" y="536"/>
                    <a:pt x="186" y="514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0" name="Freeform 79"/>
            <p:cNvSpPr/>
            <p:nvPr/>
          </p:nvSpPr>
          <p:spPr>
            <a:xfrm>
              <a:off x="8480160" y="5585400"/>
              <a:ext cx="772920" cy="1877760"/>
            </a:xfrm>
            <a:custGeom>
              <a:gdLst>
                <a:gd name="textAreaLeft" fmla="*/ 0 w 772920"/>
                <a:gd name="textAreaRight" fmla="*/ 773280 w 772920"/>
                <a:gd name="textAreaTop" fmla="*/ 0 h 1877760"/>
                <a:gd name="textAreaBottom" fmla="*/ 1878120 h 1877760"/>
              </a:gdLst>
              <a:rect l="textAreaLeft" t="textAreaTop" r="textAreaRight" b="textAreaBottom"/>
              <a:pathLst>
                <a:path w="245" h="593">
                  <a:moveTo>
                    <a:pt x="232" y="269"/>
                  </a:moveTo>
                  <a:cubicBezTo>
                    <a:pt x="245" y="396"/>
                    <a:pt x="229" y="497"/>
                    <a:pt x="150" y="554"/>
                  </a:cubicBezTo>
                  <a:cubicBezTo>
                    <a:pt x="96" y="593"/>
                    <a:pt x="40" y="570"/>
                    <a:pt x="7" y="545"/>
                  </a:cubicBezTo>
                  <a:cubicBezTo>
                    <a:pt x="50" y="548"/>
                    <a:pt x="93" y="524"/>
                    <a:pt x="119" y="490"/>
                  </a:cubicBezTo>
                  <a:cubicBezTo>
                    <a:pt x="149" y="447"/>
                    <a:pt x="157" y="393"/>
                    <a:pt x="154" y="341"/>
                  </a:cubicBezTo>
                  <a:cubicBezTo>
                    <a:pt x="149" y="275"/>
                    <a:pt x="128" y="211"/>
                    <a:pt x="98" y="152"/>
                  </a:cubicBezTo>
                  <a:cubicBezTo>
                    <a:pt x="85" y="126"/>
                    <a:pt x="70" y="100"/>
                    <a:pt x="52" y="78"/>
                  </a:cubicBezTo>
                  <a:cubicBezTo>
                    <a:pt x="36" y="59"/>
                    <a:pt x="18" y="43"/>
                    <a:pt x="0" y="26"/>
                  </a:cubicBezTo>
                  <a:cubicBezTo>
                    <a:pt x="10" y="19"/>
                    <a:pt x="18" y="14"/>
                    <a:pt x="24" y="12"/>
                  </a:cubicBezTo>
                  <a:cubicBezTo>
                    <a:pt x="60" y="0"/>
                    <a:pt x="218" y="142"/>
                    <a:pt x="232" y="269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1" name="Freeform 80"/>
            <p:cNvSpPr/>
            <p:nvPr/>
          </p:nvSpPr>
          <p:spPr>
            <a:xfrm>
              <a:off x="8218440" y="5823720"/>
              <a:ext cx="181800" cy="262440"/>
            </a:xfrm>
            <a:custGeom>
              <a:gdLst>
                <a:gd name="textAreaLeft" fmla="*/ 0 w 181800"/>
                <a:gd name="textAreaRight" fmla="*/ 182160 w 181800"/>
                <a:gd name="textAreaTop" fmla="*/ 0 h 262440"/>
                <a:gd name="textAreaBottom" fmla="*/ 262800 h 262440"/>
              </a:gdLst>
              <a:rect l="textAreaLeft" t="textAreaTop" r="textAreaRight" b="textAreaBottom"/>
              <a:pathLst>
                <a:path w="57" h="83">
                  <a:moveTo>
                    <a:pt x="2" y="75"/>
                  </a:moveTo>
                  <a:cubicBezTo>
                    <a:pt x="14" y="50"/>
                    <a:pt x="32" y="16"/>
                    <a:pt x="56" y="1"/>
                  </a:cubicBezTo>
                  <a:cubicBezTo>
                    <a:pt x="57" y="0"/>
                    <a:pt x="58" y="1"/>
                    <a:pt x="58" y="2"/>
                  </a:cubicBezTo>
                  <a:cubicBezTo>
                    <a:pt x="53" y="16"/>
                    <a:pt x="44" y="27"/>
                    <a:pt x="36" y="39"/>
                  </a:cubicBezTo>
                  <a:cubicBezTo>
                    <a:pt x="27" y="52"/>
                    <a:pt x="18" y="66"/>
                    <a:pt x="9" y="79"/>
                  </a:cubicBezTo>
                  <a:cubicBezTo>
                    <a:pt x="7" y="83"/>
                    <a:pt x="0" y="79"/>
                    <a:pt x="2" y="7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2" name="Freeform 81"/>
            <p:cNvSpPr/>
            <p:nvPr/>
          </p:nvSpPr>
          <p:spPr>
            <a:xfrm>
              <a:off x="8141760" y="6130440"/>
              <a:ext cx="52920" cy="100800"/>
            </a:xfrm>
            <a:custGeom>
              <a:gdLst>
                <a:gd name="textAreaLeft" fmla="*/ 0 w 52920"/>
                <a:gd name="textAreaRight" fmla="*/ 53280 w 52920"/>
                <a:gd name="textAreaTop" fmla="*/ 0 h 100800"/>
                <a:gd name="textAreaBottom" fmla="*/ 101160 h 100800"/>
              </a:gdLst>
              <a:rect l="textAreaLeft" t="textAreaTop" r="textAreaRight" b="textAreaBottom"/>
              <a:pathLst>
                <a:path w="17" h="32">
                  <a:moveTo>
                    <a:pt x="1" y="26"/>
                  </a:moveTo>
                  <a:cubicBezTo>
                    <a:pt x="2" y="18"/>
                    <a:pt x="5" y="9"/>
                    <a:pt x="11" y="3"/>
                  </a:cubicBezTo>
                  <a:cubicBezTo>
                    <a:pt x="13" y="0"/>
                    <a:pt x="17" y="2"/>
                    <a:pt x="17" y="5"/>
                  </a:cubicBezTo>
                  <a:cubicBezTo>
                    <a:pt x="17" y="14"/>
                    <a:pt x="12" y="22"/>
                    <a:pt x="7" y="29"/>
                  </a:cubicBezTo>
                  <a:cubicBezTo>
                    <a:pt x="5" y="32"/>
                    <a:pt x="0" y="30"/>
                    <a:pt x="1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3" name="Freeform 82"/>
            <p:cNvSpPr/>
            <p:nvPr/>
          </p:nvSpPr>
          <p:spPr>
            <a:xfrm>
              <a:off x="7858440" y="5623920"/>
              <a:ext cx="1328760" cy="1795680"/>
            </a:xfrm>
            <a:custGeom>
              <a:gdLst>
                <a:gd name="textAreaLeft" fmla="*/ 0 w 1328760"/>
                <a:gd name="textAreaRight" fmla="*/ 1329120 w 1328760"/>
                <a:gd name="textAreaTop" fmla="*/ 0 h 1795680"/>
                <a:gd name="textAreaBottom" fmla="*/ 1796040 h 1795680"/>
              </a:gdLst>
              <a:rect l="textAreaLeft" t="textAreaTop" r="textAreaRight" b="textAreaBottom"/>
              <a:pathLst>
                <a:path w="421" h="567">
                  <a:moveTo>
                    <a:pt x="415" y="313"/>
                  </a:moveTo>
                  <a:cubicBezTo>
                    <a:pt x="410" y="221"/>
                    <a:pt x="360" y="138"/>
                    <a:pt x="311" y="81"/>
                  </a:cubicBezTo>
                  <a:cubicBezTo>
                    <a:pt x="311" y="81"/>
                    <a:pt x="311" y="81"/>
                    <a:pt x="311" y="81"/>
                  </a:cubicBezTo>
                  <a:cubicBezTo>
                    <a:pt x="290" y="55"/>
                    <a:pt x="269" y="35"/>
                    <a:pt x="252" y="22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41" y="14"/>
                    <a:pt x="222" y="0"/>
                    <a:pt x="212" y="1"/>
                  </a:cubicBezTo>
                  <a:cubicBezTo>
                    <a:pt x="195" y="2"/>
                    <a:pt x="141" y="56"/>
                    <a:pt x="92" y="125"/>
                  </a:cubicBezTo>
                  <a:cubicBezTo>
                    <a:pt x="85" y="136"/>
                    <a:pt x="76" y="149"/>
                    <a:pt x="67" y="163"/>
                  </a:cubicBezTo>
                  <a:cubicBezTo>
                    <a:pt x="67" y="164"/>
                    <a:pt x="67" y="164"/>
                    <a:pt x="67" y="164"/>
                  </a:cubicBezTo>
                  <a:cubicBezTo>
                    <a:pt x="45" y="200"/>
                    <a:pt x="22" y="246"/>
                    <a:pt x="10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3" y="318"/>
                    <a:pt x="0" y="343"/>
                    <a:pt x="1" y="367"/>
                  </a:cubicBezTo>
                  <a:cubicBezTo>
                    <a:pt x="4" y="414"/>
                    <a:pt x="20" y="450"/>
                    <a:pt x="50" y="474"/>
                  </a:cubicBezTo>
                  <a:cubicBezTo>
                    <a:pt x="97" y="511"/>
                    <a:pt x="162" y="506"/>
                    <a:pt x="173" y="504"/>
                  </a:cubicBezTo>
                  <a:cubicBezTo>
                    <a:pt x="179" y="510"/>
                    <a:pt x="185" y="515"/>
                    <a:pt x="191" y="520"/>
                  </a:cubicBezTo>
                  <a:cubicBezTo>
                    <a:pt x="250" y="567"/>
                    <a:pt x="296" y="560"/>
                    <a:pt x="323" y="546"/>
                  </a:cubicBezTo>
                  <a:cubicBezTo>
                    <a:pt x="383" y="515"/>
                    <a:pt x="421" y="419"/>
                    <a:pt x="415" y="313"/>
                  </a:cubicBezTo>
                  <a:close/>
                  <a:moveTo>
                    <a:pt x="14" y="301"/>
                  </a:moveTo>
                  <a:cubicBezTo>
                    <a:pt x="35" y="330"/>
                    <a:pt x="127" y="453"/>
                    <a:pt x="185" y="463"/>
                  </a:cubicBezTo>
                  <a:cubicBezTo>
                    <a:pt x="178" y="482"/>
                    <a:pt x="173" y="494"/>
                    <a:pt x="172" y="498"/>
                  </a:cubicBezTo>
                  <a:cubicBezTo>
                    <a:pt x="160" y="499"/>
                    <a:pt x="98" y="504"/>
                    <a:pt x="54" y="469"/>
                  </a:cubicBezTo>
                  <a:cubicBezTo>
                    <a:pt x="26" y="446"/>
                    <a:pt x="10" y="412"/>
                    <a:pt x="8" y="367"/>
                  </a:cubicBezTo>
                  <a:cubicBezTo>
                    <a:pt x="7" y="345"/>
                    <a:pt x="9" y="324"/>
                    <a:pt x="14" y="301"/>
                  </a:cubicBezTo>
                  <a:close/>
                  <a:moveTo>
                    <a:pt x="70" y="172"/>
                  </a:moveTo>
                  <a:cubicBezTo>
                    <a:pt x="87" y="197"/>
                    <a:pt x="171" y="325"/>
                    <a:pt x="219" y="333"/>
                  </a:cubicBezTo>
                  <a:cubicBezTo>
                    <a:pt x="210" y="385"/>
                    <a:pt x="197" y="428"/>
                    <a:pt x="187" y="457"/>
                  </a:cubicBezTo>
                  <a:cubicBezTo>
                    <a:pt x="128" y="448"/>
                    <a:pt x="26" y="307"/>
                    <a:pt x="16" y="293"/>
                  </a:cubicBezTo>
                  <a:cubicBezTo>
                    <a:pt x="27" y="252"/>
                    <a:pt x="47" y="210"/>
                    <a:pt x="70" y="172"/>
                  </a:cubicBezTo>
                  <a:close/>
                  <a:moveTo>
                    <a:pt x="143" y="71"/>
                  </a:moveTo>
                  <a:cubicBezTo>
                    <a:pt x="155" y="89"/>
                    <a:pt x="203" y="158"/>
                    <a:pt x="234" y="159"/>
                  </a:cubicBezTo>
                  <a:cubicBezTo>
                    <a:pt x="236" y="219"/>
                    <a:pt x="230" y="277"/>
                    <a:pt x="221" y="327"/>
                  </a:cubicBezTo>
                  <a:cubicBezTo>
                    <a:pt x="174" y="319"/>
                    <a:pt x="84" y="182"/>
                    <a:pt x="74" y="165"/>
                  </a:cubicBezTo>
                  <a:cubicBezTo>
                    <a:pt x="96" y="129"/>
                    <a:pt x="120" y="97"/>
                    <a:pt x="143" y="71"/>
                  </a:cubicBezTo>
                  <a:close/>
                  <a:moveTo>
                    <a:pt x="210" y="8"/>
                  </a:moveTo>
                  <a:cubicBezTo>
                    <a:pt x="224" y="56"/>
                    <a:pt x="232" y="105"/>
                    <a:pt x="234" y="153"/>
                  </a:cubicBezTo>
                  <a:cubicBezTo>
                    <a:pt x="209" y="152"/>
                    <a:pt x="165" y="92"/>
                    <a:pt x="147" y="65"/>
                  </a:cubicBezTo>
                  <a:cubicBezTo>
                    <a:pt x="175" y="33"/>
                    <a:pt x="199" y="12"/>
                    <a:pt x="210" y="8"/>
                  </a:cubicBezTo>
                  <a:close/>
                  <a:moveTo>
                    <a:pt x="240" y="152"/>
                  </a:moveTo>
                  <a:cubicBezTo>
                    <a:pt x="238" y="104"/>
                    <a:pt x="231" y="56"/>
                    <a:pt x="216" y="8"/>
                  </a:cubicBezTo>
                  <a:cubicBezTo>
                    <a:pt x="223" y="10"/>
                    <a:pt x="233" y="16"/>
                    <a:pt x="248" y="28"/>
                  </a:cubicBezTo>
                  <a:cubicBezTo>
                    <a:pt x="264" y="40"/>
                    <a:pt x="284" y="59"/>
                    <a:pt x="304" y="83"/>
                  </a:cubicBezTo>
                  <a:cubicBezTo>
                    <a:pt x="298" y="94"/>
                    <a:pt x="267" y="143"/>
                    <a:pt x="240" y="152"/>
                  </a:cubicBezTo>
                  <a:close/>
                  <a:moveTo>
                    <a:pt x="227" y="327"/>
                  </a:moveTo>
                  <a:cubicBezTo>
                    <a:pt x="236" y="277"/>
                    <a:pt x="243" y="219"/>
                    <a:pt x="240" y="158"/>
                  </a:cubicBezTo>
                  <a:cubicBezTo>
                    <a:pt x="269" y="151"/>
                    <a:pt x="300" y="103"/>
                    <a:pt x="309" y="88"/>
                  </a:cubicBezTo>
                  <a:cubicBezTo>
                    <a:pt x="336" y="120"/>
                    <a:pt x="363" y="161"/>
                    <a:pt x="383" y="206"/>
                  </a:cubicBezTo>
                  <a:cubicBezTo>
                    <a:pt x="367" y="244"/>
                    <a:pt x="275" y="325"/>
                    <a:pt x="227" y="327"/>
                  </a:cubicBezTo>
                  <a:close/>
                  <a:moveTo>
                    <a:pt x="407" y="372"/>
                  </a:moveTo>
                  <a:cubicBezTo>
                    <a:pt x="380" y="395"/>
                    <a:pt x="256" y="460"/>
                    <a:pt x="194" y="458"/>
                  </a:cubicBezTo>
                  <a:cubicBezTo>
                    <a:pt x="204" y="428"/>
                    <a:pt x="216" y="385"/>
                    <a:pt x="226" y="334"/>
                  </a:cubicBezTo>
                  <a:cubicBezTo>
                    <a:pt x="274" y="333"/>
                    <a:pt x="364" y="257"/>
                    <a:pt x="386" y="215"/>
                  </a:cubicBezTo>
                  <a:cubicBezTo>
                    <a:pt x="398" y="246"/>
                    <a:pt x="407" y="279"/>
                    <a:pt x="409" y="313"/>
                  </a:cubicBezTo>
                  <a:cubicBezTo>
                    <a:pt x="410" y="333"/>
                    <a:pt x="409" y="353"/>
                    <a:pt x="407" y="372"/>
                  </a:cubicBezTo>
                  <a:close/>
                  <a:moveTo>
                    <a:pt x="406" y="381"/>
                  </a:moveTo>
                  <a:cubicBezTo>
                    <a:pt x="397" y="456"/>
                    <a:pt x="365" y="517"/>
                    <a:pt x="320" y="540"/>
                  </a:cubicBezTo>
                  <a:cubicBezTo>
                    <a:pt x="279" y="561"/>
                    <a:pt x="229" y="548"/>
                    <a:pt x="178" y="500"/>
                  </a:cubicBezTo>
                  <a:cubicBezTo>
                    <a:pt x="180" y="495"/>
                    <a:pt x="185" y="483"/>
                    <a:pt x="191" y="464"/>
                  </a:cubicBezTo>
                  <a:cubicBezTo>
                    <a:pt x="251" y="467"/>
                    <a:pt x="368" y="410"/>
                    <a:pt x="406" y="381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4" name="Freeform 83"/>
            <p:cNvSpPr/>
            <p:nvPr/>
          </p:nvSpPr>
          <p:spPr>
            <a:xfrm>
              <a:off x="10017360" y="5209200"/>
              <a:ext cx="1350720" cy="2118600"/>
            </a:xfrm>
            <a:custGeom>
              <a:gdLst>
                <a:gd name="textAreaLeft" fmla="*/ 0 w 1350720"/>
                <a:gd name="textAreaRight" fmla="*/ 1351080 w 13507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428" h="669">
                  <a:moveTo>
                    <a:pt x="42" y="0"/>
                  </a:moveTo>
                  <a:cubicBezTo>
                    <a:pt x="42" y="0"/>
                    <a:pt x="71" y="124"/>
                    <a:pt x="52" y="243"/>
                  </a:cubicBezTo>
                  <a:cubicBezTo>
                    <a:pt x="32" y="361"/>
                    <a:pt x="0" y="436"/>
                    <a:pt x="63" y="553"/>
                  </a:cubicBezTo>
                  <a:cubicBezTo>
                    <a:pt x="125" y="669"/>
                    <a:pt x="271" y="642"/>
                    <a:pt x="350" y="560"/>
                  </a:cubicBezTo>
                  <a:cubicBezTo>
                    <a:pt x="428" y="478"/>
                    <a:pt x="416" y="352"/>
                    <a:pt x="352" y="236"/>
                  </a:cubicBezTo>
                  <a:cubicBezTo>
                    <a:pt x="288" y="120"/>
                    <a:pt x="126" y="1"/>
                    <a:pt x="42" y="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5" name="Freeform 84"/>
            <p:cNvSpPr/>
            <p:nvPr/>
          </p:nvSpPr>
          <p:spPr>
            <a:xfrm>
              <a:off x="10172160" y="5209200"/>
              <a:ext cx="1195920" cy="2118600"/>
            </a:xfrm>
            <a:custGeom>
              <a:gdLst>
                <a:gd name="textAreaLeft" fmla="*/ 0 w 1195920"/>
                <a:gd name="textAreaRight" fmla="*/ 1196280 w 11959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379" h="669">
                  <a:moveTo>
                    <a:pt x="0" y="0"/>
                  </a:moveTo>
                  <a:cubicBezTo>
                    <a:pt x="120" y="102"/>
                    <a:pt x="209" y="239"/>
                    <a:pt x="256" y="389"/>
                  </a:cubicBezTo>
                  <a:cubicBezTo>
                    <a:pt x="268" y="429"/>
                    <a:pt x="276" y="477"/>
                    <a:pt x="250" y="510"/>
                  </a:cubicBezTo>
                  <a:cubicBezTo>
                    <a:pt x="243" y="520"/>
                    <a:pt x="234" y="527"/>
                    <a:pt x="224" y="534"/>
                  </a:cubicBezTo>
                  <a:cubicBezTo>
                    <a:pt x="186" y="562"/>
                    <a:pt x="141" y="588"/>
                    <a:pt x="95" y="581"/>
                  </a:cubicBezTo>
                  <a:cubicBezTo>
                    <a:pt x="60" y="577"/>
                    <a:pt x="31" y="555"/>
                    <a:pt x="5" y="533"/>
                  </a:cubicBezTo>
                  <a:cubicBezTo>
                    <a:pt x="4" y="532"/>
                    <a:pt x="3" y="531"/>
                    <a:pt x="2" y="530"/>
                  </a:cubicBezTo>
                  <a:cubicBezTo>
                    <a:pt x="6" y="537"/>
                    <a:pt x="9" y="545"/>
                    <a:pt x="14" y="553"/>
                  </a:cubicBezTo>
                  <a:cubicBezTo>
                    <a:pt x="76" y="669"/>
                    <a:pt x="222" y="642"/>
                    <a:pt x="301" y="560"/>
                  </a:cubicBezTo>
                  <a:cubicBezTo>
                    <a:pt x="379" y="478"/>
                    <a:pt x="367" y="352"/>
                    <a:pt x="303" y="236"/>
                  </a:cubicBezTo>
                  <a:cubicBezTo>
                    <a:pt x="241" y="124"/>
                    <a:pt x="87" y="8"/>
                    <a:pt x="0" y="0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6" name="Freeform 85"/>
            <p:cNvSpPr/>
            <p:nvPr/>
          </p:nvSpPr>
          <p:spPr>
            <a:xfrm>
              <a:off x="10225440" y="5681520"/>
              <a:ext cx="57240" cy="337680"/>
            </a:xfrm>
            <a:custGeom>
              <a:gdLst>
                <a:gd name="textAreaLeft" fmla="*/ 0 w 57240"/>
                <a:gd name="textAreaRight" fmla="*/ 57600 w 57240"/>
                <a:gd name="textAreaTop" fmla="*/ 0 h 337680"/>
                <a:gd name="textAreaBottom" fmla="*/ 338040 h 337680"/>
              </a:gdLst>
              <a:rect l="textAreaLeft" t="textAreaTop" r="textAreaRight" b="textAreaBottom"/>
              <a:pathLst>
                <a:path w="18" h="107">
                  <a:moveTo>
                    <a:pt x="5" y="6"/>
                  </a:moveTo>
                  <a:cubicBezTo>
                    <a:pt x="0" y="38"/>
                    <a:pt x="2" y="71"/>
                    <a:pt x="0" y="104"/>
                  </a:cubicBezTo>
                  <a:cubicBezTo>
                    <a:pt x="0" y="107"/>
                    <a:pt x="4" y="107"/>
                    <a:pt x="5" y="104"/>
                  </a:cubicBezTo>
                  <a:cubicBezTo>
                    <a:pt x="11" y="73"/>
                    <a:pt x="18" y="38"/>
                    <a:pt x="14" y="6"/>
                  </a:cubicBezTo>
                  <a:cubicBezTo>
                    <a:pt x="13" y="2"/>
                    <a:pt x="6" y="0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7" name="Freeform 86"/>
            <p:cNvSpPr/>
            <p:nvPr/>
          </p:nvSpPr>
          <p:spPr>
            <a:xfrm>
              <a:off x="10210320" y="5519880"/>
              <a:ext cx="43560" cy="115920"/>
            </a:xfrm>
            <a:custGeom>
              <a:gdLst>
                <a:gd name="textAreaLeft" fmla="*/ 0 w 43560"/>
                <a:gd name="textAreaRight" fmla="*/ 43920 w 43560"/>
                <a:gd name="textAreaTop" fmla="*/ 0 h 115920"/>
                <a:gd name="textAreaBottom" fmla="*/ 116280 h 115920"/>
              </a:gdLst>
              <a:rect l="textAreaLeft" t="textAreaTop" r="textAreaRight" b="textAreaBottom"/>
              <a:pathLst>
                <a:path w="14" h="37">
                  <a:moveTo>
                    <a:pt x="4" y="4"/>
                  </a:moveTo>
                  <a:cubicBezTo>
                    <a:pt x="0" y="13"/>
                    <a:pt x="2" y="27"/>
                    <a:pt x="8" y="34"/>
                  </a:cubicBezTo>
                  <a:cubicBezTo>
                    <a:pt x="9" y="37"/>
                    <a:pt x="14" y="36"/>
                    <a:pt x="14" y="32"/>
                  </a:cubicBezTo>
                  <a:cubicBezTo>
                    <a:pt x="14" y="28"/>
                    <a:pt x="13" y="24"/>
                    <a:pt x="13" y="20"/>
                  </a:cubicBezTo>
                  <a:cubicBezTo>
                    <a:pt x="13" y="15"/>
                    <a:pt x="13" y="11"/>
                    <a:pt x="12" y="6"/>
                  </a:cubicBezTo>
                  <a:cubicBezTo>
                    <a:pt x="12" y="2"/>
                    <a:pt x="6" y="0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8" name="Freeform 87"/>
            <p:cNvSpPr/>
            <p:nvPr/>
          </p:nvSpPr>
          <p:spPr>
            <a:xfrm>
              <a:off x="10007640" y="5182920"/>
              <a:ext cx="1260360" cy="1995480"/>
            </a:xfrm>
            <a:custGeom>
              <a:gdLst>
                <a:gd name="textAreaLeft" fmla="*/ 0 w 1260360"/>
                <a:gd name="textAreaRight" fmla="*/ 1260720 w 126036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399" h="630"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4"/>
                    <a:pt x="38" y="4"/>
                  </a:cubicBezTo>
                  <a:cubicBezTo>
                    <a:pt x="39" y="5"/>
                    <a:pt x="64" y="151"/>
                    <a:pt x="26" y="314"/>
                  </a:cubicBezTo>
                  <a:cubicBezTo>
                    <a:pt x="0" y="427"/>
                    <a:pt x="12" y="519"/>
                    <a:pt x="58" y="573"/>
                  </a:cubicBezTo>
                  <a:cubicBezTo>
                    <a:pt x="92" y="612"/>
                    <a:pt x="142" y="630"/>
                    <a:pt x="207" y="627"/>
                  </a:cubicBezTo>
                  <a:cubicBezTo>
                    <a:pt x="207" y="627"/>
                    <a:pt x="207" y="627"/>
                    <a:pt x="207" y="627"/>
                  </a:cubicBezTo>
                  <a:cubicBezTo>
                    <a:pt x="210" y="627"/>
                    <a:pt x="213" y="627"/>
                    <a:pt x="216" y="627"/>
                  </a:cubicBezTo>
                  <a:cubicBezTo>
                    <a:pt x="244" y="625"/>
                    <a:pt x="272" y="615"/>
                    <a:pt x="298" y="599"/>
                  </a:cubicBezTo>
                  <a:cubicBezTo>
                    <a:pt x="298" y="599"/>
                    <a:pt x="298" y="599"/>
                    <a:pt x="298" y="599"/>
                  </a:cubicBezTo>
                  <a:cubicBezTo>
                    <a:pt x="352" y="564"/>
                    <a:pt x="387" y="506"/>
                    <a:pt x="396" y="441"/>
                  </a:cubicBezTo>
                  <a:cubicBezTo>
                    <a:pt x="396" y="441"/>
                    <a:pt x="396" y="441"/>
                    <a:pt x="396" y="440"/>
                  </a:cubicBezTo>
                  <a:cubicBezTo>
                    <a:pt x="398" y="425"/>
                    <a:pt x="399" y="409"/>
                    <a:pt x="398" y="392"/>
                  </a:cubicBezTo>
                  <a:cubicBezTo>
                    <a:pt x="397" y="376"/>
                    <a:pt x="394" y="356"/>
                    <a:pt x="388" y="335"/>
                  </a:cubicBezTo>
                  <a:cubicBezTo>
                    <a:pt x="388" y="334"/>
                    <a:pt x="388" y="334"/>
                    <a:pt x="387" y="333"/>
                  </a:cubicBezTo>
                  <a:cubicBezTo>
                    <a:pt x="384" y="322"/>
                    <a:pt x="380" y="310"/>
                    <a:pt x="375" y="297"/>
                  </a:cubicBezTo>
                  <a:cubicBezTo>
                    <a:pt x="375" y="297"/>
                    <a:pt x="375" y="296"/>
                    <a:pt x="374" y="296"/>
                  </a:cubicBezTo>
                  <a:cubicBezTo>
                    <a:pt x="374" y="296"/>
                    <a:pt x="374" y="296"/>
                    <a:pt x="374" y="296"/>
                  </a:cubicBezTo>
                  <a:cubicBezTo>
                    <a:pt x="338" y="210"/>
                    <a:pt x="249" y="101"/>
                    <a:pt x="43" y="0"/>
                  </a:cubicBezTo>
                  <a:close/>
                  <a:moveTo>
                    <a:pt x="299" y="191"/>
                  </a:moveTo>
                  <a:cubicBezTo>
                    <a:pt x="292" y="212"/>
                    <a:pt x="219" y="282"/>
                    <a:pt x="199" y="288"/>
                  </a:cubicBezTo>
                  <a:cubicBezTo>
                    <a:pt x="193" y="270"/>
                    <a:pt x="186" y="252"/>
                    <a:pt x="180" y="236"/>
                  </a:cubicBezTo>
                  <a:cubicBezTo>
                    <a:pt x="185" y="236"/>
                    <a:pt x="192" y="235"/>
                    <a:pt x="201" y="232"/>
                  </a:cubicBezTo>
                  <a:cubicBezTo>
                    <a:pt x="208" y="229"/>
                    <a:pt x="217" y="225"/>
                    <a:pt x="226" y="219"/>
                  </a:cubicBezTo>
                  <a:cubicBezTo>
                    <a:pt x="249" y="204"/>
                    <a:pt x="272" y="183"/>
                    <a:pt x="278" y="169"/>
                  </a:cubicBezTo>
                  <a:cubicBezTo>
                    <a:pt x="285" y="176"/>
                    <a:pt x="292" y="184"/>
                    <a:pt x="299" y="191"/>
                  </a:cubicBezTo>
                  <a:close/>
                  <a:moveTo>
                    <a:pt x="159" y="73"/>
                  </a:moveTo>
                  <a:cubicBezTo>
                    <a:pt x="153" y="95"/>
                    <a:pt x="141" y="127"/>
                    <a:pt x="133" y="132"/>
                  </a:cubicBezTo>
                  <a:cubicBezTo>
                    <a:pt x="133" y="132"/>
                    <a:pt x="133" y="132"/>
                    <a:pt x="133" y="132"/>
                  </a:cubicBezTo>
                  <a:cubicBezTo>
                    <a:pt x="132" y="132"/>
                    <a:pt x="132" y="133"/>
                    <a:pt x="132" y="133"/>
                  </a:cubicBezTo>
                  <a:cubicBezTo>
                    <a:pt x="131" y="132"/>
                    <a:pt x="130" y="132"/>
                    <a:pt x="129" y="132"/>
                  </a:cubicBezTo>
                  <a:cubicBezTo>
                    <a:pt x="123" y="119"/>
                    <a:pt x="116" y="108"/>
                    <a:pt x="109" y="97"/>
                  </a:cubicBezTo>
                  <a:cubicBezTo>
                    <a:pt x="116" y="91"/>
                    <a:pt x="135" y="75"/>
                    <a:pt x="140" y="61"/>
                  </a:cubicBezTo>
                  <a:cubicBezTo>
                    <a:pt x="147" y="65"/>
                    <a:pt x="153" y="69"/>
                    <a:pt x="159" y="73"/>
                  </a:cubicBezTo>
                  <a:close/>
                  <a:moveTo>
                    <a:pt x="134" y="58"/>
                  </a:moveTo>
                  <a:cubicBezTo>
                    <a:pt x="131" y="68"/>
                    <a:pt x="115" y="84"/>
                    <a:pt x="106" y="91"/>
                  </a:cubicBezTo>
                  <a:cubicBezTo>
                    <a:pt x="83" y="54"/>
                    <a:pt x="64" y="27"/>
                    <a:pt x="53" y="13"/>
                  </a:cubicBezTo>
                  <a:cubicBezTo>
                    <a:pt x="83" y="28"/>
                    <a:pt x="110" y="43"/>
                    <a:pt x="134" y="58"/>
                  </a:cubicBezTo>
                  <a:close/>
                  <a:moveTo>
                    <a:pt x="134" y="139"/>
                  </a:moveTo>
                  <a:cubicBezTo>
                    <a:pt x="134" y="139"/>
                    <a:pt x="135" y="139"/>
                    <a:pt x="136" y="138"/>
                  </a:cubicBezTo>
                  <a:cubicBezTo>
                    <a:pt x="136" y="138"/>
                    <a:pt x="136" y="138"/>
                    <a:pt x="136" y="138"/>
                  </a:cubicBezTo>
                  <a:cubicBezTo>
                    <a:pt x="148" y="130"/>
                    <a:pt x="160" y="92"/>
                    <a:pt x="165" y="77"/>
                  </a:cubicBezTo>
                  <a:cubicBezTo>
                    <a:pt x="209" y="106"/>
                    <a:pt x="244" y="135"/>
                    <a:pt x="273" y="164"/>
                  </a:cubicBezTo>
                  <a:cubicBezTo>
                    <a:pt x="273" y="164"/>
                    <a:pt x="273" y="164"/>
                    <a:pt x="272" y="164"/>
                  </a:cubicBezTo>
                  <a:cubicBezTo>
                    <a:pt x="268" y="180"/>
                    <a:pt x="228" y="215"/>
                    <a:pt x="198" y="226"/>
                  </a:cubicBezTo>
                  <a:cubicBezTo>
                    <a:pt x="189" y="230"/>
                    <a:pt x="181" y="230"/>
                    <a:pt x="177" y="228"/>
                  </a:cubicBezTo>
                  <a:cubicBezTo>
                    <a:pt x="173" y="220"/>
                    <a:pt x="169" y="211"/>
                    <a:pt x="166" y="203"/>
                  </a:cubicBezTo>
                  <a:cubicBezTo>
                    <a:pt x="155" y="181"/>
                    <a:pt x="144" y="159"/>
                    <a:pt x="134" y="139"/>
                  </a:cubicBezTo>
                  <a:close/>
                  <a:moveTo>
                    <a:pt x="47" y="15"/>
                  </a:moveTo>
                  <a:cubicBezTo>
                    <a:pt x="57" y="29"/>
                    <a:pt x="75" y="54"/>
                    <a:pt x="97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1" y="48"/>
                    <a:pt x="48" y="27"/>
                    <a:pt x="47" y="15"/>
                  </a:cubicBezTo>
                  <a:close/>
                  <a:moveTo>
                    <a:pt x="53" y="81"/>
                  </a:moveTo>
                  <a:cubicBezTo>
                    <a:pt x="102" y="98"/>
                    <a:pt x="102" y="98"/>
                    <a:pt x="102" y="98"/>
                  </a:cubicBezTo>
                  <a:cubicBezTo>
                    <a:pt x="108" y="107"/>
                    <a:pt x="114" y="117"/>
                    <a:pt x="120" y="128"/>
                  </a:cubicBezTo>
                  <a:cubicBezTo>
                    <a:pt x="99" y="119"/>
                    <a:pt x="62" y="103"/>
                    <a:pt x="53" y="99"/>
                  </a:cubicBezTo>
                  <a:cubicBezTo>
                    <a:pt x="53" y="93"/>
                    <a:pt x="53" y="87"/>
                    <a:pt x="53" y="81"/>
                  </a:cubicBezTo>
                  <a:close/>
                  <a:moveTo>
                    <a:pt x="53" y="106"/>
                  </a:moveTo>
                  <a:cubicBezTo>
                    <a:pt x="67" y="112"/>
                    <a:pt x="108" y="130"/>
                    <a:pt x="125" y="137"/>
                  </a:cubicBezTo>
                  <a:cubicBezTo>
                    <a:pt x="137" y="158"/>
                    <a:pt x="148" y="181"/>
                    <a:pt x="160" y="206"/>
                  </a:cubicBezTo>
                  <a:cubicBezTo>
                    <a:pt x="162" y="212"/>
                    <a:pt x="165" y="217"/>
                    <a:pt x="167" y="223"/>
                  </a:cubicBezTo>
                  <a:cubicBezTo>
                    <a:pt x="137" y="208"/>
                    <a:pt x="66" y="184"/>
                    <a:pt x="52" y="179"/>
                  </a:cubicBezTo>
                  <a:cubicBezTo>
                    <a:pt x="54" y="153"/>
                    <a:pt x="54" y="128"/>
                    <a:pt x="53" y="106"/>
                  </a:cubicBezTo>
                  <a:close/>
                  <a:moveTo>
                    <a:pt x="52" y="186"/>
                  </a:moveTo>
                  <a:cubicBezTo>
                    <a:pt x="71" y="192"/>
                    <a:pt x="150" y="220"/>
                    <a:pt x="171" y="233"/>
                  </a:cubicBezTo>
                  <a:cubicBezTo>
                    <a:pt x="178" y="250"/>
                    <a:pt x="185" y="268"/>
                    <a:pt x="192" y="287"/>
                  </a:cubicBezTo>
                  <a:cubicBezTo>
                    <a:pt x="170" y="280"/>
                    <a:pt x="98" y="237"/>
                    <a:pt x="50" y="207"/>
                  </a:cubicBezTo>
                  <a:cubicBezTo>
                    <a:pt x="51" y="200"/>
                    <a:pt x="51" y="193"/>
                    <a:pt x="52" y="186"/>
                  </a:cubicBezTo>
                  <a:close/>
                  <a:moveTo>
                    <a:pt x="49" y="214"/>
                  </a:moveTo>
                  <a:cubicBezTo>
                    <a:pt x="74" y="230"/>
                    <a:pt x="171" y="290"/>
                    <a:pt x="194" y="294"/>
                  </a:cubicBezTo>
                  <a:cubicBezTo>
                    <a:pt x="203" y="322"/>
                    <a:pt x="211" y="350"/>
                    <a:pt x="217" y="380"/>
                  </a:cubicBezTo>
                  <a:cubicBezTo>
                    <a:pt x="183" y="370"/>
                    <a:pt x="55" y="307"/>
                    <a:pt x="37" y="298"/>
                  </a:cubicBezTo>
                  <a:cubicBezTo>
                    <a:pt x="43" y="269"/>
                    <a:pt x="47" y="241"/>
                    <a:pt x="49" y="214"/>
                  </a:cubicBezTo>
                  <a:close/>
                  <a:moveTo>
                    <a:pt x="33" y="316"/>
                  </a:moveTo>
                  <a:cubicBezTo>
                    <a:pt x="34" y="312"/>
                    <a:pt x="35" y="308"/>
                    <a:pt x="35" y="304"/>
                  </a:cubicBezTo>
                  <a:cubicBezTo>
                    <a:pt x="60" y="316"/>
                    <a:pt x="188" y="380"/>
                    <a:pt x="218" y="387"/>
                  </a:cubicBezTo>
                  <a:cubicBezTo>
                    <a:pt x="221" y="402"/>
                    <a:pt x="223" y="417"/>
                    <a:pt x="224" y="432"/>
                  </a:cubicBezTo>
                  <a:cubicBezTo>
                    <a:pt x="192" y="427"/>
                    <a:pt x="76" y="360"/>
                    <a:pt x="29" y="332"/>
                  </a:cubicBezTo>
                  <a:cubicBezTo>
                    <a:pt x="30" y="326"/>
                    <a:pt x="32" y="321"/>
                    <a:pt x="33" y="316"/>
                  </a:cubicBezTo>
                  <a:close/>
                  <a:moveTo>
                    <a:pt x="28" y="339"/>
                  </a:moveTo>
                  <a:cubicBezTo>
                    <a:pt x="54" y="354"/>
                    <a:pt x="189" y="434"/>
                    <a:pt x="225" y="438"/>
                  </a:cubicBezTo>
                  <a:cubicBezTo>
                    <a:pt x="228" y="473"/>
                    <a:pt x="228" y="508"/>
                    <a:pt x="223" y="543"/>
                  </a:cubicBezTo>
                  <a:cubicBezTo>
                    <a:pt x="186" y="528"/>
                    <a:pt x="37" y="418"/>
                    <a:pt x="20" y="406"/>
                  </a:cubicBezTo>
                  <a:cubicBezTo>
                    <a:pt x="21" y="384"/>
                    <a:pt x="24" y="362"/>
                    <a:pt x="28" y="339"/>
                  </a:cubicBezTo>
                  <a:close/>
                  <a:moveTo>
                    <a:pt x="20" y="414"/>
                  </a:moveTo>
                  <a:cubicBezTo>
                    <a:pt x="49" y="435"/>
                    <a:pt x="188" y="536"/>
                    <a:pt x="222" y="550"/>
                  </a:cubicBezTo>
                  <a:cubicBezTo>
                    <a:pt x="220" y="563"/>
                    <a:pt x="217" y="576"/>
                    <a:pt x="214" y="589"/>
                  </a:cubicBezTo>
                  <a:cubicBezTo>
                    <a:pt x="167" y="577"/>
                    <a:pt x="36" y="473"/>
                    <a:pt x="22" y="462"/>
                  </a:cubicBezTo>
                  <a:cubicBezTo>
                    <a:pt x="20" y="446"/>
                    <a:pt x="19" y="430"/>
                    <a:pt x="20" y="414"/>
                  </a:cubicBezTo>
                  <a:close/>
                  <a:moveTo>
                    <a:pt x="63" y="569"/>
                  </a:moveTo>
                  <a:cubicBezTo>
                    <a:pt x="42" y="544"/>
                    <a:pt x="29" y="511"/>
                    <a:pt x="23" y="471"/>
                  </a:cubicBezTo>
                  <a:cubicBezTo>
                    <a:pt x="52" y="494"/>
                    <a:pt x="167" y="583"/>
                    <a:pt x="212" y="596"/>
                  </a:cubicBezTo>
                  <a:cubicBezTo>
                    <a:pt x="210" y="604"/>
                    <a:pt x="207" y="613"/>
                    <a:pt x="204" y="621"/>
                  </a:cubicBezTo>
                  <a:cubicBezTo>
                    <a:pt x="142" y="623"/>
                    <a:pt x="95" y="606"/>
                    <a:pt x="63" y="569"/>
                  </a:cubicBezTo>
                  <a:close/>
                  <a:moveTo>
                    <a:pt x="294" y="593"/>
                  </a:moveTo>
                  <a:cubicBezTo>
                    <a:pt x="294" y="593"/>
                    <a:pt x="294" y="593"/>
                    <a:pt x="294" y="593"/>
                  </a:cubicBezTo>
                  <a:cubicBezTo>
                    <a:pt x="270" y="609"/>
                    <a:pt x="243" y="618"/>
                    <a:pt x="216" y="620"/>
                  </a:cubicBezTo>
                  <a:cubicBezTo>
                    <a:pt x="214" y="620"/>
                    <a:pt x="213" y="620"/>
                    <a:pt x="212" y="620"/>
                  </a:cubicBezTo>
                  <a:cubicBezTo>
                    <a:pt x="214" y="612"/>
                    <a:pt x="217" y="604"/>
                    <a:pt x="219" y="596"/>
                  </a:cubicBezTo>
                  <a:cubicBezTo>
                    <a:pt x="229" y="591"/>
                    <a:pt x="292" y="559"/>
                    <a:pt x="337" y="530"/>
                  </a:cubicBezTo>
                  <a:cubicBezTo>
                    <a:pt x="350" y="522"/>
                    <a:pt x="361" y="514"/>
                    <a:pt x="369" y="507"/>
                  </a:cubicBezTo>
                  <a:cubicBezTo>
                    <a:pt x="353" y="542"/>
                    <a:pt x="327" y="572"/>
                    <a:pt x="294" y="593"/>
                  </a:cubicBezTo>
                  <a:close/>
                  <a:moveTo>
                    <a:pt x="376" y="492"/>
                  </a:moveTo>
                  <a:cubicBezTo>
                    <a:pt x="350" y="521"/>
                    <a:pt x="248" y="574"/>
                    <a:pt x="221" y="587"/>
                  </a:cubicBezTo>
                  <a:cubicBezTo>
                    <a:pt x="224" y="575"/>
                    <a:pt x="227" y="563"/>
                    <a:pt x="228" y="550"/>
                  </a:cubicBezTo>
                  <a:cubicBezTo>
                    <a:pt x="237" y="548"/>
                    <a:pt x="257" y="537"/>
                    <a:pt x="280" y="522"/>
                  </a:cubicBezTo>
                  <a:cubicBezTo>
                    <a:pt x="318" y="498"/>
                    <a:pt x="364" y="465"/>
                    <a:pt x="388" y="447"/>
                  </a:cubicBezTo>
                  <a:cubicBezTo>
                    <a:pt x="385" y="463"/>
                    <a:pt x="381" y="478"/>
                    <a:pt x="376" y="492"/>
                  </a:cubicBezTo>
                  <a:close/>
                  <a:moveTo>
                    <a:pt x="391" y="393"/>
                  </a:moveTo>
                  <a:cubicBezTo>
                    <a:pt x="392" y="408"/>
                    <a:pt x="391" y="423"/>
                    <a:pt x="390" y="438"/>
                  </a:cubicBezTo>
                  <a:cubicBezTo>
                    <a:pt x="322" y="487"/>
                    <a:pt x="247" y="538"/>
                    <a:pt x="229" y="544"/>
                  </a:cubicBezTo>
                  <a:cubicBezTo>
                    <a:pt x="234" y="508"/>
                    <a:pt x="234" y="473"/>
                    <a:pt x="231" y="438"/>
                  </a:cubicBezTo>
                  <a:cubicBezTo>
                    <a:pt x="245" y="436"/>
                    <a:pt x="269" y="423"/>
                    <a:pt x="294" y="407"/>
                  </a:cubicBezTo>
                  <a:cubicBezTo>
                    <a:pt x="330" y="384"/>
                    <a:pt x="369" y="354"/>
                    <a:pt x="383" y="341"/>
                  </a:cubicBezTo>
                  <a:cubicBezTo>
                    <a:pt x="388" y="360"/>
                    <a:pt x="390" y="378"/>
                    <a:pt x="391" y="393"/>
                  </a:cubicBezTo>
                  <a:close/>
                  <a:moveTo>
                    <a:pt x="381" y="334"/>
                  </a:moveTo>
                  <a:cubicBezTo>
                    <a:pt x="364" y="351"/>
                    <a:pt x="263" y="426"/>
                    <a:pt x="231" y="432"/>
                  </a:cubicBezTo>
                  <a:cubicBezTo>
                    <a:pt x="229" y="417"/>
                    <a:pt x="227" y="402"/>
                    <a:pt x="225" y="388"/>
                  </a:cubicBezTo>
                  <a:cubicBezTo>
                    <a:pt x="241" y="386"/>
                    <a:pt x="274" y="367"/>
                    <a:pt x="306" y="347"/>
                  </a:cubicBezTo>
                  <a:cubicBezTo>
                    <a:pt x="334" y="329"/>
                    <a:pt x="360" y="310"/>
                    <a:pt x="370" y="303"/>
                  </a:cubicBezTo>
                  <a:cubicBezTo>
                    <a:pt x="374" y="314"/>
                    <a:pt x="378" y="324"/>
                    <a:pt x="381" y="334"/>
                  </a:cubicBezTo>
                  <a:close/>
                  <a:moveTo>
                    <a:pt x="367" y="297"/>
                  </a:moveTo>
                  <a:cubicBezTo>
                    <a:pt x="319" y="332"/>
                    <a:pt x="244" y="381"/>
                    <a:pt x="224" y="381"/>
                  </a:cubicBezTo>
                  <a:cubicBezTo>
                    <a:pt x="218" y="351"/>
                    <a:pt x="210" y="322"/>
                    <a:pt x="201" y="294"/>
                  </a:cubicBezTo>
                  <a:cubicBezTo>
                    <a:pt x="204" y="293"/>
                    <a:pt x="208" y="291"/>
                    <a:pt x="213" y="288"/>
                  </a:cubicBezTo>
                  <a:cubicBezTo>
                    <a:pt x="241" y="269"/>
                    <a:pt x="292" y="219"/>
                    <a:pt x="304" y="197"/>
                  </a:cubicBezTo>
                  <a:cubicBezTo>
                    <a:pt x="334" y="232"/>
                    <a:pt x="354" y="266"/>
                    <a:pt x="367" y="297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9" name="Freeform 88"/>
            <p:cNvSpPr/>
            <p:nvPr/>
          </p:nvSpPr>
          <p:spPr>
            <a:xfrm>
              <a:off x="9028800" y="5199480"/>
              <a:ext cx="1263240" cy="2374560"/>
            </a:xfrm>
            <a:custGeom>
              <a:gdLst>
                <a:gd name="textAreaLeft" fmla="*/ 0 w 1263240"/>
                <a:gd name="textAreaRight" fmla="*/ 1263600 w 1263240"/>
                <a:gd name="textAreaTop" fmla="*/ 0 h 2374560"/>
                <a:gd name="textAreaBottom" fmla="*/ 2374920 h 2374560"/>
              </a:gdLst>
              <a:rect l="textAreaLeft" t="textAreaTop" r="textAreaRight" b="textAreaBottom"/>
              <a:pathLst>
                <a:path w="400" h="750">
                  <a:moveTo>
                    <a:pt x="119" y="2"/>
                  </a:moveTo>
                  <a:cubicBezTo>
                    <a:pt x="119" y="2"/>
                    <a:pt x="65" y="174"/>
                    <a:pt x="68" y="233"/>
                  </a:cubicBezTo>
                  <a:cubicBezTo>
                    <a:pt x="68" y="233"/>
                    <a:pt x="44" y="210"/>
                    <a:pt x="39" y="198"/>
                  </a:cubicBezTo>
                  <a:cubicBezTo>
                    <a:pt x="39" y="198"/>
                    <a:pt x="24" y="332"/>
                    <a:pt x="34" y="367"/>
                  </a:cubicBezTo>
                  <a:cubicBezTo>
                    <a:pt x="34" y="367"/>
                    <a:pt x="14" y="355"/>
                    <a:pt x="2" y="341"/>
                  </a:cubicBezTo>
                  <a:cubicBezTo>
                    <a:pt x="2" y="341"/>
                    <a:pt x="0" y="442"/>
                    <a:pt x="64" y="519"/>
                  </a:cubicBezTo>
                  <a:cubicBezTo>
                    <a:pt x="64" y="519"/>
                    <a:pt x="36" y="514"/>
                    <a:pt x="24" y="502"/>
                  </a:cubicBezTo>
                  <a:cubicBezTo>
                    <a:pt x="24" y="502"/>
                    <a:pt x="71" y="598"/>
                    <a:pt x="102" y="624"/>
                  </a:cubicBezTo>
                  <a:cubicBezTo>
                    <a:pt x="102" y="624"/>
                    <a:pt x="82" y="622"/>
                    <a:pt x="69" y="618"/>
                  </a:cubicBezTo>
                  <a:cubicBezTo>
                    <a:pt x="69" y="618"/>
                    <a:pt x="136" y="750"/>
                    <a:pt x="260" y="705"/>
                  </a:cubicBezTo>
                  <a:cubicBezTo>
                    <a:pt x="385" y="660"/>
                    <a:pt x="400" y="495"/>
                    <a:pt x="400" y="495"/>
                  </a:cubicBezTo>
                  <a:cubicBezTo>
                    <a:pt x="400" y="495"/>
                    <a:pt x="379" y="509"/>
                    <a:pt x="371" y="514"/>
                  </a:cubicBezTo>
                  <a:cubicBezTo>
                    <a:pt x="371" y="514"/>
                    <a:pt x="394" y="446"/>
                    <a:pt x="391" y="395"/>
                  </a:cubicBezTo>
                  <a:cubicBezTo>
                    <a:pt x="391" y="395"/>
                    <a:pt x="379" y="409"/>
                    <a:pt x="369" y="417"/>
                  </a:cubicBezTo>
                  <a:cubicBezTo>
                    <a:pt x="369" y="417"/>
                    <a:pt x="393" y="330"/>
                    <a:pt x="344" y="230"/>
                  </a:cubicBezTo>
                  <a:cubicBezTo>
                    <a:pt x="344" y="230"/>
                    <a:pt x="331" y="241"/>
                    <a:pt x="324" y="252"/>
                  </a:cubicBezTo>
                  <a:cubicBezTo>
                    <a:pt x="324" y="252"/>
                    <a:pt x="308" y="148"/>
                    <a:pt x="248" y="90"/>
                  </a:cubicBezTo>
                  <a:cubicBezTo>
                    <a:pt x="248" y="90"/>
                    <a:pt x="240" y="112"/>
                    <a:pt x="236" y="121"/>
                  </a:cubicBezTo>
                  <a:cubicBezTo>
                    <a:pt x="236" y="121"/>
                    <a:pt x="149" y="0"/>
                    <a:pt x="119" y="2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0" name="Freeform 89"/>
            <p:cNvSpPr/>
            <p:nvPr/>
          </p:nvSpPr>
          <p:spPr>
            <a:xfrm>
              <a:off x="9246600" y="5211720"/>
              <a:ext cx="1045440" cy="2362320"/>
            </a:xfrm>
            <a:custGeom>
              <a:gdLst>
                <a:gd name="textAreaLeft" fmla="*/ 0 w 1045440"/>
                <a:gd name="textAreaRight" fmla="*/ 1045800 w 1045440"/>
                <a:gd name="textAreaTop" fmla="*/ 0 h 2362320"/>
                <a:gd name="textAreaBottom" fmla="*/ 2362680 h 2362320"/>
              </a:gdLst>
              <a:rect l="textAreaLeft" t="textAreaTop" r="textAreaRight" b="textAreaBottom"/>
              <a:pathLst>
                <a:path w="331" h="746">
                  <a:moveTo>
                    <a:pt x="275" y="226"/>
                  </a:moveTo>
                  <a:cubicBezTo>
                    <a:pt x="275" y="226"/>
                    <a:pt x="262" y="237"/>
                    <a:pt x="255" y="248"/>
                  </a:cubicBezTo>
                  <a:cubicBezTo>
                    <a:pt x="255" y="248"/>
                    <a:pt x="239" y="144"/>
                    <a:pt x="179" y="86"/>
                  </a:cubicBezTo>
                  <a:cubicBezTo>
                    <a:pt x="179" y="86"/>
                    <a:pt x="171" y="108"/>
                    <a:pt x="167" y="117"/>
                  </a:cubicBezTo>
                  <a:cubicBezTo>
                    <a:pt x="167" y="117"/>
                    <a:pt x="92" y="14"/>
                    <a:pt x="57" y="0"/>
                  </a:cubicBezTo>
                  <a:cubicBezTo>
                    <a:pt x="118" y="72"/>
                    <a:pt x="145" y="171"/>
                    <a:pt x="128" y="264"/>
                  </a:cubicBezTo>
                  <a:cubicBezTo>
                    <a:pt x="139" y="254"/>
                    <a:pt x="150" y="245"/>
                    <a:pt x="161" y="235"/>
                  </a:cubicBezTo>
                  <a:cubicBezTo>
                    <a:pt x="175" y="296"/>
                    <a:pt x="177" y="359"/>
                    <a:pt x="167" y="420"/>
                  </a:cubicBezTo>
                  <a:cubicBezTo>
                    <a:pt x="180" y="406"/>
                    <a:pt x="193" y="392"/>
                    <a:pt x="206" y="378"/>
                  </a:cubicBezTo>
                  <a:cubicBezTo>
                    <a:pt x="212" y="428"/>
                    <a:pt x="208" y="479"/>
                    <a:pt x="195" y="527"/>
                  </a:cubicBezTo>
                  <a:cubicBezTo>
                    <a:pt x="205" y="518"/>
                    <a:pt x="216" y="509"/>
                    <a:pt x="226" y="500"/>
                  </a:cubicBezTo>
                  <a:cubicBezTo>
                    <a:pt x="214" y="569"/>
                    <a:pt x="144" y="624"/>
                    <a:pt x="74" y="619"/>
                  </a:cubicBezTo>
                  <a:cubicBezTo>
                    <a:pt x="79" y="629"/>
                    <a:pt x="84" y="639"/>
                    <a:pt x="89" y="649"/>
                  </a:cubicBezTo>
                  <a:cubicBezTo>
                    <a:pt x="66" y="638"/>
                    <a:pt x="45" y="626"/>
                    <a:pt x="25" y="611"/>
                  </a:cubicBezTo>
                  <a:cubicBezTo>
                    <a:pt x="28" y="614"/>
                    <a:pt x="31" y="617"/>
                    <a:pt x="33" y="620"/>
                  </a:cubicBezTo>
                  <a:cubicBezTo>
                    <a:pt x="33" y="620"/>
                    <a:pt x="13" y="618"/>
                    <a:pt x="0" y="614"/>
                  </a:cubicBezTo>
                  <a:cubicBezTo>
                    <a:pt x="0" y="614"/>
                    <a:pt x="67" y="746"/>
                    <a:pt x="191" y="701"/>
                  </a:cubicBezTo>
                  <a:cubicBezTo>
                    <a:pt x="316" y="655"/>
                    <a:pt x="331" y="491"/>
                    <a:pt x="331" y="491"/>
                  </a:cubicBezTo>
                  <a:cubicBezTo>
                    <a:pt x="331" y="491"/>
                    <a:pt x="310" y="505"/>
                    <a:pt x="302" y="510"/>
                  </a:cubicBezTo>
                  <a:cubicBezTo>
                    <a:pt x="302" y="510"/>
                    <a:pt x="325" y="442"/>
                    <a:pt x="322" y="391"/>
                  </a:cubicBezTo>
                  <a:cubicBezTo>
                    <a:pt x="322" y="391"/>
                    <a:pt x="310" y="405"/>
                    <a:pt x="300" y="413"/>
                  </a:cubicBezTo>
                  <a:cubicBezTo>
                    <a:pt x="300" y="413"/>
                    <a:pt x="324" y="326"/>
                    <a:pt x="275" y="226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1" name="Freeform 90"/>
            <p:cNvSpPr/>
            <p:nvPr/>
          </p:nvSpPr>
          <p:spPr>
            <a:xfrm>
              <a:off x="9279360" y="5677200"/>
              <a:ext cx="62640" cy="225360"/>
            </a:xfrm>
            <a:custGeom>
              <a:gdLst>
                <a:gd name="textAreaLeft" fmla="*/ 0 w 62640"/>
                <a:gd name="textAreaRight" fmla="*/ 63000 w 62640"/>
                <a:gd name="textAreaTop" fmla="*/ 0 h 225360"/>
                <a:gd name="textAreaBottom" fmla="*/ 225720 h 225360"/>
              </a:gdLst>
              <a:rect l="textAreaLeft" t="textAreaTop" r="textAreaRight" b="textAreaBottom"/>
              <a:pathLst>
                <a:path w="20" h="71">
                  <a:moveTo>
                    <a:pt x="12" y="5"/>
                  </a:moveTo>
                  <a:cubicBezTo>
                    <a:pt x="3" y="24"/>
                    <a:pt x="0" y="46"/>
                    <a:pt x="3" y="67"/>
                  </a:cubicBezTo>
                  <a:cubicBezTo>
                    <a:pt x="4" y="71"/>
                    <a:pt x="11" y="71"/>
                    <a:pt x="11" y="66"/>
                  </a:cubicBezTo>
                  <a:cubicBezTo>
                    <a:pt x="11" y="46"/>
                    <a:pt x="14" y="27"/>
                    <a:pt x="19" y="7"/>
                  </a:cubicBezTo>
                  <a:cubicBezTo>
                    <a:pt x="20" y="3"/>
                    <a:pt x="14" y="0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2" name="Freeform 91"/>
            <p:cNvSpPr/>
            <p:nvPr/>
          </p:nvSpPr>
          <p:spPr>
            <a:xfrm>
              <a:off x="9328680" y="5544360"/>
              <a:ext cx="40680" cy="95400"/>
            </a:xfrm>
            <a:custGeom>
              <a:gdLst>
                <a:gd name="textAreaLeft" fmla="*/ 0 w 40680"/>
                <a:gd name="textAreaRight" fmla="*/ 41040 w 40680"/>
                <a:gd name="textAreaTop" fmla="*/ 0 h 95400"/>
                <a:gd name="textAreaBottom" fmla="*/ 95760 h 95400"/>
              </a:gdLst>
              <a:rect l="textAreaLeft" t="textAreaTop" r="textAreaRight" b="textAreaBottom"/>
              <a:pathLst>
                <a:path w="13" h="30">
                  <a:moveTo>
                    <a:pt x="6" y="4"/>
                  </a:moveTo>
                  <a:cubicBezTo>
                    <a:pt x="5" y="7"/>
                    <a:pt x="3" y="10"/>
                    <a:pt x="2" y="13"/>
                  </a:cubicBezTo>
                  <a:cubicBezTo>
                    <a:pt x="1" y="17"/>
                    <a:pt x="1" y="20"/>
                    <a:pt x="1" y="24"/>
                  </a:cubicBezTo>
                  <a:cubicBezTo>
                    <a:pt x="0" y="28"/>
                    <a:pt x="6" y="30"/>
                    <a:pt x="8" y="26"/>
                  </a:cubicBezTo>
                  <a:cubicBezTo>
                    <a:pt x="9" y="23"/>
                    <a:pt x="10" y="20"/>
                    <a:pt x="11" y="16"/>
                  </a:cubicBezTo>
                  <a:cubicBezTo>
                    <a:pt x="12" y="13"/>
                    <a:pt x="12" y="9"/>
                    <a:pt x="12" y="5"/>
                  </a:cubicBezTo>
                  <a:cubicBezTo>
                    <a:pt x="13" y="1"/>
                    <a:pt x="7" y="0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3" name="Freeform 92"/>
            <p:cNvSpPr/>
            <p:nvPr/>
          </p:nvSpPr>
          <p:spPr>
            <a:xfrm>
              <a:off x="8941320" y="5182920"/>
              <a:ext cx="1315080" cy="2274840"/>
            </a:xfrm>
            <a:custGeom>
              <a:gdLst>
                <a:gd name="textAreaLeft" fmla="*/ 0 w 1315080"/>
                <a:gd name="textAreaRight" fmla="*/ 1315440 w 1315080"/>
                <a:gd name="textAreaTop" fmla="*/ 0 h 2274840"/>
                <a:gd name="textAreaBottom" fmla="*/ 2275200 h 2274840"/>
              </a:gdLst>
              <a:rect l="textAreaLeft" t="textAreaTop" r="textAreaRight" b="textAreaBottom"/>
              <a:pathLst>
                <a:path w="417" h="718">
                  <a:moveTo>
                    <a:pt x="366" y="251"/>
                  </a:moveTo>
                  <a:cubicBezTo>
                    <a:pt x="365" y="251"/>
                    <a:pt x="364" y="252"/>
                    <a:pt x="363" y="253"/>
                  </a:cubicBezTo>
                  <a:cubicBezTo>
                    <a:pt x="350" y="282"/>
                    <a:pt x="350" y="282"/>
                    <a:pt x="350" y="282"/>
                  </a:cubicBezTo>
                  <a:cubicBezTo>
                    <a:pt x="340" y="199"/>
                    <a:pt x="281" y="118"/>
                    <a:pt x="281" y="117"/>
                  </a:cubicBezTo>
                  <a:cubicBezTo>
                    <a:pt x="280" y="116"/>
                    <a:pt x="279" y="116"/>
                    <a:pt x="277" y="116"/>
                  </a:cubicBezTo>
                  <a:cubicBezTo>
                    <a:pt x="276" y="116"/>
                    <a:pt x="275" y="117"/>
                    <a:pt x="275" y="118"/>
                  </a:cubicBezTo>
                  <a:cubicBezTo>
                    <a:pt x="266" y="147"/>
                    <a:pt x="266" y="147"/>
                    <a:pt x="266" y="147"/>
                  </a:cubicBezTo>
                  <a:cubicBezTo>
                    <a:pt x="238" y="72"/>
                    <a:pt x="152" y="4"/>
                    <a:pt x="148" y="1"/>
                  </a:cubicBezTo>
                  <a:cubicBezTo>
                    <a:pt x="148" y="1"/>
                    <a:pt x="148" y="1"/>
                    <a:pt x="147" y="1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1"/>
                    <a:pt x="145" y="1"/>
                    <a:pt x="144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4" y="1"/>
                    <a:pt x="144" y="1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02" y="56"/>
                    <a:pt x="86" y="169"/>
                    <a:pt x="82" y="200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2" y="177"/>
                    <a:pt x="61" y="176"/>
                    <a:pt x="59" y="177"/>
                  </a:cubicBezTo>
                  <a:cubicBezTo>
                    <a:pt x="58" y="177"/>
                    <a:pt x="57" y="178"/>
                    <a:pt x="57" y="179"/>
                  </a:cubicBezTo>
                  <a:cubicBezTo>
                    <a:pt x="40" y="236"/>
                    <a:pt x="43" y="314"/>
                    <a:pt x="44" y="340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3" y="319"/>
                    <a:pt x="22" y="319"/>
                    <a:pt x="21" y="319"/>
                  </a:cubicBezTo>
                  <a:cubicBezTo>
                    <a:pt x="20" y="320"/>
                    <a:pt x="19" y="321"/>
                    <a:pt x="18" y="322"/>
                  </a:cubicBezTo>
                  <a:cubicBezTo>
                    <a:pt x="0" y="389"/>
                    <a:pt x="42" y="468"/>
                    <a:pt x="56" y="494"/>
                  </a:cubicBezTo>
                  <a:cubicBezTo>
                    <a:pt x="36" y="487"/>
                    <a:pt x="36" y="487"/>
                    <a:pt x="36" y="487"/>
                  </a:cubicBezTo>
                  <a:cubicBezTo>
                    <a:pt x="35" y="486"/>
                    <a:pt x="34" y="486"/>
                    <a:pt x="33" y="487"/>
                  </a:cubicBezTo>
                  <a:cubicBezTo>
                    <a:pt x="32" y="488"/>
                    <a:pt x="32" y="489"/>
                    <a:pt x="32" y="490"/>
                  </a:cubicBezTo>
                  <a:cubicBezTo>
                    <a:pt x="44" y="538"/>
                    <a:pt x="83" y="591"/>
                    <a:pt x="99" y="612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77" y="604"/>
                    <a:pt x="76" y="604"/>
                    <a:pt x="75" y="605"/>
                  </a:cubicBezTo>
                  <a:cubicBezTo>
                    <a:pt x="74" y="606"/>
                    <a:pt x="74" y="608"/>
                    <a:pt x="74" y="609"/>
                  </a:cubicBezTo>
                  <a:cubicBezTo>
                    <a:pt x="78" y="622"/>
                    <a:pt x="111" y="676"/>
                    <a:pt x="166" y="701"/>
                  </a:cubicBezTo>
                  <a:cubicBezTo>
                    <a:pt x="204" y="718"/>
                    <a:pt x="244" y="717"/>
                    <a:pt x="285" y="700"/>
                  </a:cubicBezTo>
                  <a:cubicBezTo>
                    <a:pt x="286" y="699"/>
                    <a:pt x="287" y="699"/>
                    <a:pt x="288" y="698"/>
                  </a:cubicBezTo>
                  <a:cubicBezTo>
                    <a:pt x="402" y="646"/>
                    <a:pt x="417" y="519"/>
                    <a:pt x="417" y="517"/>
                  </a:cubicBezTo>
                  <a:cubicBezTo>
                    <a:pt x="417" y="516"/>
                    <a:pt x="416" y="515"/>
                    <a:pt x="415" y="514"/>
                  </a:cubicBezTo>
                  <a:cubicBezTo>
                    <a:pt x="414" y="513"/>
                    <a:pt x="413" y="514"/>
                    <a:pt x="412" y="514"/>
                  </a:cubicBezTo>
                  <a:cubicBezTo>
                    <a:pt x="386" y="531"/>
                    <a:pt x="386" y="531"/>
                    <a:pt x="386" y="531"/>
                  </a:cubicBezTo>
                  <a:cubicBezTo>
                    <a:pt x="410" y="483"/>
                    <a:pt x="413" y="423"/>
                    <a:pt x="413" y="420"/>
                  </a:cubicBezTo>
                  <a:cubicBezTo>
                    <a:pt x="414" y="419"/>
                    <a:pt x="413" y="418"/>
                    <a:pt x="412" y="417"/>
                  </a:cubicBezTo>
                  <a:cubicBezTo>
                    <a:pt x="411" y="416"/>
                    <a:pt x="409" y="416"/>
                    <a:pt x="408" y="417"/>
                  </a:cubicBezTo>
                  <a:cubicBezTo>
                    <a:pt x="384" y="435"/>
                    <a:pt x="384" y="435"/>
                    <a:pt x="384" y="435"/>
                  </a:cubicBezTo>
                  <a:cubicBezTo>
                    <a:pt x="410" y="349"/>
                    <a:pt x="370" y="254"/>
                    <a:pt x="369" y="253"/>
                  </a:cubicBezTo>
                  <a:cubicBezTo>
                    <a:pt x="369" y="252"/>
                    <a:pt x="367" y="251"/>
                    <a:pt x="366" y="251"/>
                  </a:cubicBezTo>
                  <a:close/>
                  <a:moveTo>
                    <a:pt x="279" y="127"/>
                  </a:moveTo>
                  <a:cubicBezTo>
                    <a:pt x="293" y="147"/>
                    <a:pt x="340" y="221"/>
                    <a:pt x="345" y="293"/>
                  </a:cubicBezTo>
                  <a:cubicBezTo>
                    <a:pt x="339" y="304"/>
                    <a:pt x="277" y="406"/>
                    <a:pt x="217" y="428"/>
                  </a:cubicBezTo>
                  <a:cubicBezTo>
                    <a:pt x="207" y="385"/>
                    <a:pt x="197" y="340"/>
                    <a:pt x="188" y="294"/>
                  </a:cubicBezTo>
                  <a:cubicBezTo>
                    <a:pt x="191" y="293"/>
                    <a:pt x="194" y="292"/>
                    <a:pt x="197" y="290"/>
                  </a:cubicBezTo>
                  <a:cubicBezTo>
                    <a:pt x="250" y="267"/>
                    <a:pt x="267" y="178"/>
                    <a:pt x="270" y="159"/>
                  </a:cubicBezTo>
                  <a:lnTo>
                    <a:pt x="279" y="127"/>
                  </a:lnTo>
                  <a:close/>
                  <a:moveTo>
                    <a:pt x="149" y="11"/>
                  </a:moveTo>
                  <a:cubicBezTo>
                    <a:pt x="170" y="28"/>
                    <a:pt x="243" y="93"/>
                    <a:pt x="263" y="158"/>
                  </a:cubicBezTo>
                  <a:cubicBezTo>
                    <a:pt x="260" y="178"/>
                    <a:pt x="243" y="262"/>
                    <a:pt x="195" y="284"/>
                  </a:cubicBezTo>
                  <a:cubicBezTo>
                    <a:pt x="192" y="286"/>
                    <a:pt x="190" y="287"/>
                    <a:pt x="187" y="287"/>
                  </a:cubicBezTo>
                  <a:cubicBezTo>
                    <a:pt x="167" y="188"/>
                    <a:pt x="152" y="88"/>
                    <a:pt x="149" y="11"/>
                  </a:cubicBezTo>
                  <a:close/>
                  <a:moveTo>
                    <a:pt x="143" y="14"/>
                  </a:moveTo>
                  <a:cubicBezTo>
                    <a:pt x="145" y="91"/>
                    <a:pt x="161" y="190"/>
                    <a:pt x="180" y="289"/>
                  </a:cubicBezTo>
                  <a:cubicBezTo>
                    <a:pt x="130" y="296"/>
                    <a:pt x="92" y="215"/>
                    <a:pt x="88" y="207"/>
                  </a:cubicBezTo>
                  <a:cubicBezTo>
                    <a:pt x="89" y="196"/>
                    <a:pt x="104" y="75"/>
                    <a:pt x="143" y="14"/>
                  </a:cubicBezTo>
                  <a:close/>
                  <a:moveTo>
                    <a:pt x="62" y="186"/>
                  </a:moveTo>
                  <a:cubicBezTo>
                    <a:pt x="82" y="209"/>
                    <a:pt x="82" y="209"/>
                    <a:pt x="82" y="209"/>
                  </a:cubicBezTo>
                  <a:cubicBezTo>
                    <a:pt x="85" y="217"/>
                    <a:pt x="125" y="304"/>
                    <a:pt x="182" y="295"/>
                  </a:cubicBezTo>
                  <a:cubicBezTo>
                    <a:pt x="191" y="341"/>
                    <a:pt x="201" y="387"/>
                    <a:pt x="211" y="430"/>
                  </a:cubicBezTo>
                  <a:cubicBezTo>
                    <a:pt x="210" y="431"/>
                    <a:pt x="210" y="431"/>
                    <a:pt x="209" y="431"/>
                  </a:cubicBezTo>
                  <a:cubicBezTo>
                    <a:pt x="147" y="446"/>
                    <a:pt x="60" y="357"/>
                    <a:pt x="51" y="348"/>
                  </a:cubicBezTo>
                  <a:cubicBezTo>
                    <a:pt x="50" y="337"/>
                    <a:pt x="44" y="250"/>
                    <a:pt x="62" y="186"/>
                  </a:cubicBezTo>
                  <a:close/>
                  <a:moveTo>
                    <a:pt x="23" y="329"/>
                  </a:moveTo>
                  <a:cubicBezTo>
                    <a:pt x="46" y="351"/>
                    <a:pt x="46" y="351"/>
                    <a:pt x="46" y="351"/>
                  </a:cubicBezTo>
                  <a:cubicBezTo>
                    <a:pt x="50" y="356"/>
                    <a:pt x="142" y="454"/>
                    <a:pt x="210" y="437"/>
                  </a:cubicBezTo>
                  <a:cubicBezTo>
                    <a:pt x="211" y="437"/>
                    <a:pt x="212" y="437"/>
                    <a:pt x="213" y="437"/>
                  </a:cubicBezTo>
                  <a:cubicBezTo>
                    <a:pt x="222" y="476"/>
                    <a:pt x="231" y="514"/>
                    <a:pt x="240" y="547"/>
                  </a:cubicBezTo>
                  <a:cubicBezTo>
                    <a:pt x="239" y="547"/>
                    <a:pt x="239" y="548"/>
                    <a:pt x="238" y="548"/>
                  </a:cubicBezTo>
                  <a:cubicBezTo>
                    <a:pt x="168" y="566"/>
                    <a:pt x="74" y="503"/>
                    <a:pt x="67" y="498"/>
                  </a:cubicBezTo>
                  <a:cubicBezTo>
                    <a:pt x="62" y="491"/>
                    <a:pt x="8" y="402"/>
                    <a:pt x="23" y="329"/>
                  </a:cubicBezTo>
                  <a:close/>
                  <a:moveTo>
                    <a:pt x="40" y="495"/>
                  </a:moveTo>
                  <a:cubicBezTo>
                    <a:pt x="63" y="503"/>
                    <a:pt x="63" y="503"/>
                    <a:pt x="63" y="503"/>
                  </a:cubicBezTo>
                  <a:cubicBezTo>
                    <a:pt x="70" y="508"/>
                    <a:pt x="165" y="574"/>
                    <a:pt x="240" y="554"/>
                  </a:cubicBezTo>
                  <a:cubicBezTo>
                    <a:pt x="240" y="554"/>
                    <a:pt x="241" y="554"/>
                    <a:pt x="241" y="554"/>
                  </a:cubicBezTo>
                  <a:cubicBezTo>
                    <a:pt x="251" y="590"/>
                    <a:pt x="259" y="621"/>
                    <a:pt x="266" y="645"/>
                  </a:cubicBezTo>
                  <a:cubicBezTo>
                    <a:pt x="217" y="656"/>
                    <a:pt x="120" y="620"/>
                    <a:pt x="111" y="617"/>
                  </a:cubicBezTo>
                  <a:cubicBezTo>
                    <a:pt x="105" y="610"/>
                    <a:pt x="57" y="549"/>
                    <a:pt x="40" y="495"/>
                  </a:cubicBezTo>
                  <a:close/>
                  <a:moveTo>
                    <a:pt x="280" y="695"/>
                  </a:moveTo>
                  <a:cubicBezTo>
                    <a:pt x="241" y="711"/>
                    <a:pt x="204" y="711"/>
                    <a:pt x="169" y="695"/>
                  </a:cubicBezTo>
                  <a:cubicBezTo>
                    <a:pt x="123" y="674"/>
                    <a:pt x="93" y="632"/>
                    <a:pt x="83" y="614"/>
                  </a:cubicBezTo>
                  <a:cubicBezTo>
                    <a:pt x="108" y="623"/>
                    <a:pt x="108" y="623"/>
                    <a:pt x="108" y="623"/>
                  </a:cubicBezTo>
                  <a:cubicBezTo>
                    <a:pt x="112" y="624"/>
                    <a:pt x="215" y="664"/>
                    <a:pt x="267" y="651"/>
                  </a:cubicBezTo>
                  <a:cubicBezTo>
                    <a:pt x="274" y="674"/>
                    <a:pt x="278" y="689"/>
                    <a:pt x="280" y="695"/>
                  </a:cubicBezTo>
                  <a:close/>
                  <a:moveTo>
                    <a:pt x="409" y="524"/>
                  </a:moveTo>
                  <a:cubicBezTo>
                    <a:pt x="404" y="551"/>
                    <a:pt x="381" y="649"/>
                    <a:pt x="286" y="692"/>
                  </a:cubicBezTo>
                  <a:cubicBezTo>
                    <a:pt x="284" y="685"/>
                    <a:pt x="280" y="671"/>
                    <a:pt x="274" y="649"/>
                  </a:cubicBezTo>
                  <a:cubicBezTo>
                    <a:pt x="276" y="649"/>
                    <a:pt x="278" y="648"/>
                    <a:pt x="280" y="647"/>
                  </a:cubicBezTo>
                  <a:cubicBezTo>
                    <a:pt x="327" y="626"/>
                    <a:pt x="374" y="552"/>
                    <a:pt x="379" y="543"/>
                  </a:cubicBezTo>
                  <a:lnTo>
                    <a:pt x="409" y="524"/>
                  </a:lnTo>
                  <a:close/>
                  <a:moveTo>
                    <a:pt x="406" y="427"/>
                  </a:moveTo>
                  <a:cubicBezTo>
                    <a:pt x="404" y="446"/>
                    <a:pt x="397" y="500"/>
                    <a:pt x="374" y="539"/>
                  </a:cubicBezTo>
                  <a:cubicBezTo>
                    <a:pt x="373" y="540"/>
                    <a:pt x="320" y="626"/>
                    <a:pt x="272" y="643"/>
                  </a:cubicBezTo>
                  <a:cubicBezTo>
                    <a:pt x="265" y="619"/>
                    <a:pt x="257" y="588"/>
                    <a:pt x="248" y="552"/>
                  </a:cubicBezTo>
                  <a:cubicBezTo>
                    <a:pt x="254" y="550"/>
                    <a:pt x="259" y="547"/>
                    <a:pt x="265" y="545"/>
                  </a:cubicBezTo>
                  <a:cubicBezTo>
                    <a:pt x="327" y="517"/>
                    <a:pt x="376" y="453"/>
                    <a:pt x="380" y="446"/>
                  </a:cubicBezTo>
                  <a:lnTo>
                    <a:pt x="406" y="427"/>
                  </a:lnTo>
                  <a:close/>
                  <a:moveTo>
                    <a:pt x="375" y="443"/>
                  </a:moveTo>
                  <a:cubicBezTo>
                    <a:pt x="370" y="449"/>
                    <a:pt x="313" y="523"/>
                    <a:pt x="246" y="545"/>
                  </a:cubicBezTo>
                  <a:cubicBezTo>
                    <a:pt x="237" y="512"/>
                    <a:pt x="228" y="474"/>
                    <a:pt x="219" y="435"/>
                  </a:cubicBezTo>
                  <a:cubicBezTo>
                    <a:pt x="221" y="434"/>
                    <a:pt x="224" y="433"/>
                    <a:pt x="226" y="432"/>
                  </a:cubicBezTo>
                  <a:cubicBezTo>
                    <a:pt x="289" y="403"/>
                    <a:pt x="348" y="300"/>
                    <a:pt x="351" y="296"/>
                  </a:cubicBezTo>
                  <a:cubicBezTo>
                    <a:pt x="351" y="296"/>
                    <a:pt x="351" y="296"/>
                    <a:pt x="351" y="296"/>
                  </a:cubicBezTo>
                  <a:cubicBezTo>
                    <a:pt x="351" y="296"/>
                    <a:pt x="351" y="296"/>
                    <a:pt x="351" y="295"/>
                  </a:cubicBezTo>
                  <a:cubicBezTo>
                    <a:pt x="366" y="263"/>
                    <a:pt x="366" y="263"/>
                    <a:pt x="366" y="263"/>
                  </a:cubicBezTo>
                  <a:cubicBezTo>
                    <a:pt x="375" y="287"/>
                    <a:pt x="401" y="369"/>
                    <a:pt x="375" y="443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4" name="Freeform 93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447" y="0"/>
                  </a:moveTo>
                  <a:cubicBezTo>
                    <a:pt x="447" y="0"/>
                    <a:pt x="361" y="128"/>
                    <a:pt x="257" y="167"/>
                  </a:cubicBezTo>
                  <a:cubicBezTo>
                    <a:pt x="257" y="167"/>
                    <a:pt x="250" y="147"/>
                    <a:pt x="260" y="127"/>
                  </a:cubicBezTo>
                  <a:cubicBezTo>
                    <a:pt x="260" y="127"/>
                    <a:pt x="165" y="194"/>
                    <a:pt x="143" y="245"/>
                  </a:cubicBezTo>
                  <a:cubicBezTo>
                    <a:pt x="143" y="245"/>
                    <a:pt x="136" y="214"/>
                    <a:pt x="145" y="194"/>
                  </a:cubicBezTo>
                  <a:cubicBezTo>
                    <a:pt x="145" y="194"/>
                    <a:pt x="72" y="290"/>
                    <a:pt x="72" y="366"/>
                  </a:cubicBezTo>
                  <a:cubicBezTo>
                    <a:pt x="72" y="366"/>
                    <a:pt x="55" y="344"/>
                    <a:pt x="55" y="319"/>
                  </a:cubicBezTo>
                  <a:cubicBezTo>
                    <a:pt x="55" y="319"/>
                    <a:pt x="39" y="477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5" name="Freeform 94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593" y="415"/>
                  </a:move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ubicBezTo>
                    <a:pt x="447" y="0"/>
                    <a:pt x="447" y="2"/>
                    <a:pt x="445" y="4"/>
                  </a:cubicBezTo>
                  <a:cubicBezTo>
                    <a:pt x="452" y="106"/>
                    <a:pt x="444" y="209"/>
                    <a:pt x="422" y="308"/>
                  </a:cubicBezTo>
                  <a:cubicBezTo>
                    <a:pt x="434" y="304"/>
                    <a:pt x="447" y="300"/>
                    <a:pt x="459" y="296"/>
                  </a:cubicBezTo>
                  <a:cubicBezTo>
                    <a:pt x="456" y="331"/>
                    <a:pt x="443" y="366"/>
                    <a:pt x="422" y="394"/>
                  </a:cubicBezTo>
                  <a:cubicBezTo>
                    <a:pt x="434" y="391"/>
                    <a:pt x="446" y="389"/>
                    <a:pt x="458" y="386"/>
                  </a:cubicBezTo>
                  <a:cubicBezTo>
                    <a:pt x="435" y="451"/>
                    <a:pt x="395" y="510"/>
                    <a:pt x="344" y="556"/>
                  </a:cubicBezTo>
                  <a:cubicBezTo>
                    <a:pt x="368" y="551"/>
                    <a:pt x="392" y="546"/>
                    <a:pt x="416" y="541"/>
                  </a:cubicBezTo>
                  <a:cubicBezTo>
                    <a:pt x="391" y="584"/>
                    <a:pt x="352" y="619"/>
                    <a:pt x="306" y="640"/>
                  </a:cubicBezTo>
                  <a:cubicBezTo>
                    <a:pt x="316" y="642"/>
                    <a:pt x="326" y="645"/>
                    <a:pt x="336" y="647"/>
                  </a:cubicBezTo>
                  <a:cubicBezTo>
                    <a:pt x="299" y="650"/>
                    <a:pt x="262" y="648"/>
                    <a:pt x="225" y="643"/>
                  </a:cubicBezTo>
                  <a:cubicBezTo>
                    <a:pt x="208" y="640"/>
                    <a:pt x="191" y="637"/>
                    <a:pt x="175" y="629"/>
                  </a:cubicBezTo>
                  <a:cubicBezTo>
                    <a:pt x="140" y="612"/>
                    <a:pt x="116" y="578"/>
                    <a:pt x="94" y="546"/>
                  </a:cubicBezTo>
                  <a:cubicBezTo>
                    <a:pt x="106" y="551"/>
                    <a:pt x="118" y="556"/>
                    <a:pt x="130" y="561"/>
                  </a:cubicBezTo>
                  <a:cubicBezTo>
                    <a:pt x="90" y="521"/>
                    <a:pt x="61" y="468"/>
                    <a:pt x="49" y="412"/>
                  </a:cubicBezTo>
                  <a:cubicBezTo>
                    <a:pt x="47" y="455"/>
                    <a:pt x="48" y="502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6" name="Freeform 95"/>
            <p:cNvSpPr/>
            <p:nvPr/>
          </p:nvSpPr>
          <p:spPr>
            <a:xfrm>
              <a:off x="1673640" y="5409000"/>
              <a:ext cx="229680" cy="190080"/>
            </a:xfrm>
            <a:custGeom>
              <a:gdLst>
                <a:gd name="textAreaLeft" fmla="*/ 0 w 229680"/>
                <a:gd name="textAreaRight" fmla="*/ 230040 w 229680"/>
                <a:gd name="textAreaTop" fmla="*/ 0 h 190080"/>
                <a:gd name="textAreaBottom" fmla="*/ 190440 h 190080"/>
              </a:gdLst>
              <a:rect l="textAreaLeft" t="textAreaTop" r="textAreaRight" b="textAreaBottom"/>
              <a:pathLst>
                <a:path w="73" h="60">
                  <a:moveTo>
                    <a:pt x="66" y="1"/>
                  </a:moveTo>
                  <a:cubicBezTo>
                    <a:pt x="54" y="5"/>
                    <a:pt x="46" y="16"/>
                    <a:pt x="37" y="24"/>
                  </a:cubicBezTo>
                  <a:cubicBezTo>
                    <a:pt x="26" y="34"/>
                    <a:pt x="14" y="44"/>
                    <a:pt x="2" y="53"/>
                  </a:cubicBezTo>
                  <a:cubicBezTo>
                    <a:pt x="0" y="55"/>
                    <a:pt x="3" y="60"/>
                    <a:pt x="6" y="58"/>
                  </a:cubicBezTo>
                  <a:cubicBezTo>
                    <a:pt x="17" y="50"/>
                    <a:pt x="28" y="42"/>
                    <a:pt x="40" y="34"/>
                  </a:cubicBezTo>
                  <a:cubicBezTo>
                    <a:pt x="50" y="26"/>
                    <a:pt x="64" y="18"/>
                    <a:pt x="71" y="6"/>
                  </a:cubicBezTo>
                  <a:cubicBezTo>
                    <a:pt x="73" y="3"/>
                    <a:pt x="69" y="0"/>
                    <a:pt x="6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7" name="Freeform 96"/>
            <p:cNvSpPr/>
            <p:nvPr/>
          </p:nvSpPr>
          <p:spPr>
            <a:xfrm>
              <a:off x="1935360" y="5310360"/>
              <a:ext cx="69480" cy="81720"/>
            </a:xfrm>
            <a:custGeom>
              <a:gdLst>
                <a:gd name="textAreaLeft" fmla="*/ 0 w 69480"/>
                <a:gd name="textAreaRight" fmla="*/ 69840 w 69480"/>
                <a:gd name="textAreaTop" fmla="*/ 0 h 81720"/>
                <a:gd name="textAreaBottom" fmla="*/ 82080 h 81720"/>
              </a:gdLst>
              <a:rect l="textAreaLeft" t="textAreaTop" r="textAreaRight" b="textAreaBottom"/>
              <a:pathLst>
                <a:path w="22" h="26">
                  <a:moveTo>
                    <a:pt x="17" y="1"/>
                  </a:moveTo>
                  <a:cubicBezTo>
                    <a:pt x="13" y="3"/>
                    <a:pt x="11" y="6"/>
                    <a:pt x="9" y="9"/>
                  </a:cubicBezTo>
                  <a:cubicBezTo>
                    <a:pt x="6" y="13"/>
                    <a:pt x="4" y="16"/>
                    <a:pt x="2" y="20"/>
                  </a:cubicBezTo>
                  <a:cubicBezTo>
                    <a:pt x="0" y="23"/>
                    <a:pt x="4" y="26"/>
                    <a:pt x="6" y="23"/>
                  </a:cubicBezTo>
                  <a:cubicBezTo>
                    <a:pt x="9" y="20"/>
                    <a:pt x="12" y="17"/>
                    <a:pt x="15" y="14"/>
                  </a:cubicBezTo>
                  <a:cubicBezTo>
                    <a:pt x="17" y="11"/>
                    <a:pt x="20" y="8"/>
                    <a:pt x="21" y="5"/>
                  </a:cubicBezTo>
                  <a:cubicBezTo>
                    <a:pt x="22" y="2"/>
                    <a:pt x="19" y="0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1040" bIns="41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8" name="Freeform 97"/>
            <p:cNvSpPr/>
            <p:nvPr/>
          </p:nvSpPr>
          <p:spPr>
            <a:xfrm>
              <a:off x="779760" y="5028480"/>
              <a:ext cx="1846440" cy="2289960"/>
            </a:xfrm>
            <a:custGeom>
              <a:gdLst>
                <a:gd name="textAreaLeft" fmla="*/ 0 w 1846440"/>
                <a:gd name="textAreaRight" fmla="*/ 1846800 w 1846440"/>
                <a:gd name="textAreaTop" fmla="*/ 0 h 2289960"/>
                <a:gd name="textAreaBottom" fmla="*/ 2290320 h 2289960"/>
              </a:gdLst>
              <a:rect l="textAreaLeft" t="textAreaTop" r="textAreaRight" b="textAreaBottom"/>
              <a:pathLst>
                <a:path w="585" h="723">
                  <a:moveTo>
                    <a:pt x="577" y="438"/>
                  </a:moveTo>
                  <a:cubicBezTo>
                    <a:pt x="577" y="437"/>
                    <a:pt x="576" y="436"/>
                    <a:pt x="575" y="435"/>
                  </a:cubicBezTo>
                  <a:cubicBezTo>
                    <a:pt x="574" y="435"/>
                    <a:pt x="573" y="435"/>
                    <a:pt x="572" y="436"/>
                  </a:cubicBezTo>
                  <a:cubicBezTo>
                    <a:pt x="546" y="451"/>
                    <a:pt x="546" y="451"/>
                    <a:pt x="546" y="451"/>
                  </a:cubicBezTo>
                  <a:cubicBezTo>
                    <a:pt x="585" y="352"/>
                    <a:pt x="557" y="277"/>
                    <a:pt x="556" y="276"/>
                  </a:cubicBezTo>
                  <a:cubicBezTo>
                    <a:pt x="556" y="275"/>
                    <a:pt x="555" y="274"/>
                    <a:pt x="554" y="274"/>
                  </a:cubicBezTo>
                  <a:cubicBezTo>
                    <a:pt x="553" y="274"/>
                    <a:pt x="552" y="274"/>
                    <a:pt x="551" y="275"/>
                  </a:cubicBezTo>
                  <a:cubicBezTo>
                    <a:pt x="537" y="294"/>
                    <a:pt x="537" y="294"/>
                    <a:pt x="537" y="294"/>
                  </a:cubicBezTo>
                  <a:cubicBezTo>
                    <a:pt x="539" y="234"/>
                    <a:pt x="498" y="165"/>
                    <a:pt x="496" y="162"/>
                  </a:cubicBezTo>
                  <a:cubicBezTo>
                    <a:pt x="496" y="161"/>
                    <a:pt x="495" y="161"/>
                    <a:pt x="493" y="161"/>
                  </a:cubicBezTo>
                  <a:cubicBezTo>
                    <a:pt x="492" y="161"/>
                    <a:pt x="491" y="161"/>
                    <a:pt x="491" y="163"/>
                  </a:cubicBezTo>
                  <a:cubicBezTo>
                    <a:pt x="475" y="197"/>
                    <a:pt x="475" y="197"/>
                    <a:pt x="475" y="197"/>
                  </a:cubicBezTo>
                  <a:cubicBezTo>
                    <a:pt x="457" y="138"/>
                    <a:pt x="437" y="4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0"/>
                    <a:pt x="435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3" y="0"/>
                    <a:pt x="433" y="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1"/>
                    <a:pt x="431" y="1"/>
                    <a:pt x="431" y="1"/>
                  </a:cubicBezTo>
                  <a:cubicBezTo>
                    <a:pt x="393" y="49"/>
                    <a:pt x="287" y="127"/>
                    <a:pt x="260" y="146"/>
                  </a:cubicBezTo>
                  <a:cubicBezTo>
                    <a:pt x="266" y="118"/>
                    <a:pt x="266" y="118"/>
                    <a:pt x="266" y="118"/>
                  </a:cubicBezTo>
                  <a:cubicBezTo>
                    <a:pt x="266" y="117"/>
                    <a:pt x="265" y="115"/>
                    <a:pt x="264" y="115"/>
                  </a:cubicBezTo>
                  <a:cubicBezTo>
                    <a:pt x="264" y="114"/>
                    <a:pt x="262" y="114"/>
                    <a:pt x="261" y="114"/>
                  </a:cubicBezTo>
                  <a:cubicBezTo>
                    <a:pt x="204" y="139"/>
                    <a:pt x="162" y="186"/>
                    <a:pt x="146" y="206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72"/>
                    <a:pt x="149" y="170"/>
                    <a:pt x="148" y="170"/>
                  </a:cubicBezTo>
                  <a:cubicBezTo>
                    <a:pt x="147" y="169"/>
                    <a:pt x="146" y="169"/>
                    <a:pt x="145" y="170"/>
                  </a:cubicBezTo>
                  <a:cubicBezTo>
                    <a:pt x="82" y="210"/>
                    <a:pt x="61" y="290"/>
                    <a:pt x="56" y="322"/>
                  </a:cubicBezTo>
                  <a:cubicBezTo>
                    <a:pt x="47" y="296"/>
                    <a:pt x="47" y="296"/>
                    <a:pt x="47" y="296"/>
                  </a:cubicBezTo>
                  <a:cubicBezTo>
                    <a:pt x="47" y="295"/>
                    <a:pt x="45" y="294"/>
                    <a:pt x="44" y="294"/>
                  </a:cubicBezTo>
                  <a:cubicBezTo>
                    <a:pt x="43" y="294"/>
                    <a:pt x="42" y="295"/>
                    <a:pt x="41" y="296"/>
                  </a:cubicBezTo>
                  <a:cubicBezTo>
                    <a:pt x="12" y="367"/>
                    <a:pt x="22" y="459"/>
                    <a:pt x="27" y="490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6" y="468"/>
                    <a:pt x="5" y="467"/>
                    <a:pt x="3" y="468"/>
                  </a:cubicBezTo>
                  <a:cubicBezTo>
                    <a:pt x="2" y="468"/>
                    <a:pt x="1" y="469"/>
                    <a:pt x="1" y="471"/>
                  </a:cubicBezTo>
                  <a:cubicBezTo>
                    <a:pt x="0" y="533"/>
                    <a:pt x="60" y="638"/>
                    <a:pt x="176" y="672"/>
                  </a:cubicBezTo>
                  <a:cubicBezTo>
                    <a:pt x="179" y="673"/>
                    <a:pt x="182" y="674"/>
                    <a:pt x="185" y="675"/>
                  </a:cubicBezTo>
                  <a:cubicBezTo>
                    <a:pt x="370" y="723"/>
                    <a:pt x="454" y="701"/>
                    <a:pt x="492" y="675"/>
                  </a:cubicBezTo>
                  <a:cubicBezTo>
                    <a:pt x="522" y="654"/>
                    <a:pt x="524" y="629"/>
                    <a:pt x="524" y="628"/>
                  </a:cubicBezTo>
                  <a:cubicBezTo>
                    <a:pt x="524" y="627"/>
                    <a:pt x="524" y="626"/>
                    <a:pt x="523" y="626"/>
                  </a:cubicBezTo>
                  <a:cubicBezTo>
                    <a:pt x="523" y="625"/>
                    <a:pt x="522" y="625"/>
                    <a:pt x="521" y="625"/>
                  </a:cubicBezTo>
                  <a:cubicBezTo>
                    <a:pt x="487" y="629"/>
                    <a:pt x="487" y="629"/>
                    <a:pt x="487" y="629"/>
                  </a:cubicBezTo>
                  <a:cubicBezTo>
                    <a:pt x="583" y="568"/>
                    <a:pt x="577" y="439"/>
                    <a:pt x="577" y="438"/>
                  </a:cubicBezTo>
                  <a:close/>
                  <a:moveTo>
                    <a:pt x="536" y="307"/>
                  </a:moveTo>
                  <a:cubicBezTo>
                    <a:pt x="536" y="307"/>
                    <a:pt x="536" y="307"/>
                    <a:pt x="536" y="307"/>
                  </a:cubicBezTo>
                  <a:cubicBezTo>
                    <a:pt x="536" y="307"/>
                    <a:pt x="536" y="307"/>
                    <a:pt x="536" y="307"/>
                  </a:cubicBezTo>
                  <a:cubicBezTo>
                    <a:pt x="552" y="284"/>
                    <a:pt x="552" y="284"/>
                    <a:pt x="552" y="284"/>
                  </a:cubicBezTo>
                  <a:cubicBezTo>
                    <a:pt x="558" y="304"/>
                    <a:pt x="573" y="372"/>
                    <a:pt x="537" y="456"/>
                  </a:cubicBezTo>
                  <a:cubicBezTo>
                    <a:pt x="514" y="485"/>
                    <a:pt x="336" y="599"/>
                    <a:pt x="237" y="572"/>
                  </a:cubicBezTo>
                  <a:cubicBezTo>
                    <a:pt x="243" y="558"/>
                    <a:pt x="250" y="542"/>
                    <a:pt x="258" y="525"/>
                  </a:cubicBezTo>
                  <a:cubicBezTo>
                    <a:pt x="306" y="539"/>
                    <a:pt x="385" y="533"/>
                    <a:pt x="494" y="431"/>
                  </a:cubicBezTo>
                  <a:cubicBezTo>
                    <a:pt x="497" y="428"/>
                    <a:pt x="499" y="426"/>
                    <a:pt x="500" y="426"/>
                  </a:cubicBezTo>
                  <a:cubicBezTo>
                    <a:pt x="502" y="425"/>
                    <a:pt x="502" y="423"/>
                    <a:pt x="501" y="421"/>
                  </a:cubicBezTo>
                  <a:cubicBezTo>
                    <a:pt x="500" y="420"/>
                    <a:pt x="498" y="419"/>
                    <a:pt x="497" y="420"/>
                  </a:cubicBezTo>
                  <a:cubicBezTo>
                    <a:pt x="496" y="421"/>
                    <a:pt x="494" y="423"/>
                    <a:pt x="490" y="426"/>
                  </a:cubicBezTo>
                  <a:cubicBezTo>
                    <a:pt x="384" y="526"/>
                    <a:pt x="307" y="533"/>
                    <a:pt x="261" y="519"/>
                  </a:cubicBezTo>
                  <a:cubicBezTo>
                    <a:pt x="268" y="502"/>
                    <a:pt x="277" y="483"/>
                    <a:pt x="285" y="464"/>
                  </a:cubicBezTo>
                  <a:cubicBezTo>
                    <a:pt x="398" y="473"/>
                    <a:pt x="530" y="314"/>
                    <a:pt x="536" y="307"/>
                  </a:cubicBezTo>
                  <a:close/>
                  <a:moveTo>
                    <a:pt x="478" y="207"/>
                  </a:moveTo>
                  <a:cubicBezTo>
                    <a:pt x="494" y="171"/>
                    <a:pt x="494" y="171"/>
                    <a:pt x="494" y="171"/>
                  </a:cubicBezTo>
                  <a:cubicBezTo>
                    <a:pt x="504" y="190"/>
                    <a:pt x="537" y="253"/>
                    <a:pt x="530" y="304"/>
                  </a:cubicBezTo>
                  <a:cubicBezTo>
                    <a:pt x="521" y="315"/>
                    <a:pt x="393" y="464"/>
                    <a:pt x="288" y="458"/>
                  </a:cubicBezTo>
                  <a:cubicBezTo>
                    <a:pt x="296" y="437"/>
                    <a:pt x="306" y="416"/>
                    <a:pt x="315" y="394"/>
                  </a:cubicBezTo>
                  <a:cubicBezTo>
                    <a:pt x="400" y="407"/>
                    <a:pt x="481" y="305"/>
                    <a:pt x="484" y="300"/>
                  </a:cubicBezTo>
                  <a:cubicBezTo>
                    <a:pt x="485" y="299"/>
                    <a:pt x="485" y="297"/>
                    <a:pt x="483" y="296"/>
                  </a:cubicBezTo>
                  <a:cubicBezTo>
                    <a:pt x="482" y="295"/>
                    <a:pt x="480" y="295"/>
                    <a:pt x="479" y="296"/>
                  </a:cubicBezTo>
                  <a:cubicBezTo>
                    <a:pt x="478" y="297"/>
                    <a:pt x="398" y="399"/>
                    <a:pt x="317" y="388"/>
                  </a:cubicBezTo>
                  <a:cubicBezTo>
                    <a:pt x="324" y="370"/>
                    <a:pt x="332" y="352"/>
                    <a:pt x="339" y="334"/>
                  </a:cubicBezTo>
                  <a:cubicBezTo>
                    <a:pt x="432" y="343"/>
                    <a:pt x="477" y="211"/>
                    <a:pt x="478" y="207"/>
                  </a:cubicBezTo>
                  <a:close/>
                  <a:moveTo>
                    <a:pt x="472" y="206"/>
                  </a:moveTo>
                  <a:cubicBezTo>
                    <a:pt x="468" y="218"/>
                    <a:pt x="425" y="334"/>
                    <a:pt x="341" y="328"/>
                  </a:cubicBezTo>
                  <a:cubicBezTo>
                    <a:pt x="352" y="301"/>
                    <a:pt x="362" y="273"/>
                    <a:pt x="372" y="246"/>
                  </a:cubicBezTo>
                  <a:cubicBezTo>
                    <a:pt x="412" y="253"/>
                    <a:pt x="442" y="186"/>
                    <a:pt x="443" y="183"/>
                  </a:cubicBezTo>
                  <a:cubicBezTo>
                    <a:pt x="444" y="182"/>
                    <a:pt x="443" y="180"/>
                    <a:pt x="442" y="179"/>
                  </a:cubicBezTo>
                  <a:cubicBezTo>
                    <a:pt x="440" y="178"/>
                    <a:pt x="438" y="179"/>
                    <a:pt x="437" y="181"/>
                  </a:cubicBezTo>
                  <a:cubicBezTo>
                    <a:pt x="437" y="181"/>
                    <a:pt x="409" y="245"/>
                    <a:pt x="374" y="240"/>
                  </a:cubicBezTo>
                  <a:cubicBezTo>
                    <a:pt x="401" y="163"/>
                    <a:pt x="424" y="87"/>
                    <a:pt x="434" y="24"/>
                  </a:cubicBezTo>
                  <a:cubicBezTo>
                    <a:pt x="441" y="67"/>
                    <a:pt x="457" y="163"/>
                    <a:pt x="472" y="206"/>
                  </a:cubicBezTo>
                  <a:close/>
                  <a:moveTo>
                    <a:pt x="429" y="13"/>
                  </a:moveTo>
                  <a:cubicBezTo>
                    <a:pt x="420" y="77"/>
                    <a:pt x="397" y="157"/>
                    <a:pt x="368" y="239"/>
                  </a:cubicBezTo>
                  <a:cubicBezTo>
                    <a:pt x="335" y="226"/>
                    <a:pt x="346" y="143"/>
                    <a:pt x="346" y="142"/>
                  </a:cubicBezTo>
                  <a:cubicBezTo>
                    <a:pt x="346" y="140"/>
                    <a:pt x="345" y="139"/>
                    <a:pt x="343" y="138"/>
                  </a:cubicBezTo>
                  <a:cubicBezTo>
                    <a:pt x="342" y="138"/>
                    <a:pt x="340" y="139"/>
                    <a:pt x="340" y="141"/>
                  </a:cubicBezTo>
                  <a:cubicBezTo>
                    <a:pt x="339" y="145"/>
                    <a:pt x="328" y="230"/>
                    <a:pt x="366" y="245"/>
                  </a:cubicBezTo>
                  <a:cubicBezTo>
                    <a:pt x="356" y="272"/>
                    <a:pt x="345" y="300"/>
                    <a:pt x="335" y="327"/>
                  </a:cubicBezTo>
                  <a:cubicBezTo>
                    <a:pt x="252" y="314"/>
                    <a:pt x="258" y="171"/>
                    <a:pt x="259" y="155"/>
                  </a:cubicBezTo>
                  <a:cubicBezTo>
                    <a:pt x="272" y="145"/>
                    <a:pt x="382" y="67"/>
                    <a:pt x="429" y="13"/>
                  </a:cubicBezTo>
                  <a:close/>
                  <a:moveTo>
                    <a:pt x="258" y="123"/>
                  </a:move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9"/>
                    <a:pt x="242" y="307"/>
                    <a:pt x="324" y="331"/>
                  </a:cubicBezTo>
                  <a:cubicBezTo>
                    <a:pt x="326" y="332"/>
                    <a:pt x="329" y="332"/>
                    <a:pt x="332" y="333"/>
                  </a:cubicBezTo>
                  <a:cubicBezTo>
                    <a:pt x="325" y="351"/>
                    <a:pt x="318" y="369"/>
                    <a:pt x="311" y="387"/>
                  </a:cubicBezTo>
                  <a:cubicBezTo>
                    <a:pt x="310" y="387"/>
                    <a:pt x="310" y="387"/>
                    <a:pt x="309" y="386"/>
                  </a:cubicBezTo>
                  <a:cubicBezTo>
                    <a:pt x="226" y="368"/>
                    <a:pt x="213" y="257"/>
                    <a:pt x="212" y="256"/>
                  </a:cubicBezTo>
                  <a:cubicBezTo>
                    <a:pt x="212" y="255"/>
                    <a:pt x="211" y="253"/>
                    <a:pt x="209" y="254"/>
                  </a:cubicBezTo>
                  <a:cubicBezTo>
                    <a:pt x="207" y="254"/>
                    <a:pt x="206" y="255"/>
                    <a:pt x="206" y="257"/>
                  </a:cubicBezTo>
                  <a:cubicBezTo>
                    <a:pt x="206" y="258"/>
                    <a:pt x="219" y="367"/>
                    <a:pt x="301" y="391"/>
                  </a:cubicBezTo>
                  <a:cubicBezTo>
                    <a:pt x="303" y="392"/>
                    <a:pt x="305" y="392"/>
                    <a:pt x="308" y="393"/>
                  </a:cubicBezTo>
                  <a:cubicBezTo>
                    <a:pt x="308" y="393"/>
                    <a:pt x="308" y="393"/>
                    <a:pt x="308" y="393"/>
                  </a:cubicBezTo>
                  <a:cubicBezTo>
                    <a:pt x="299" y="415"/>
                    <a:pt x="290" y="437"/>
                    <a:pt x="281" y="457"/>
                  </a:cubicBezTo>
                  <a:cubicBezTo>
                    <a:pt x="178" y="445"/>
                    <a:pt x="147" y="235"/>
                    <a:pt x="145" y="218"/>
                  </a:cubicBezTo>
                  <a:cubicBezTo>
                    <a:pt x="151" y="209"/>
                    <a:pt x="194" y="153"/>
                    <a:pt x="258" y="123"/>
                  </a:cubicBezTo>
                  <a:close/>
                  <a:moveTo>
                    <a:pt x="143" y="179"/>
                  </a:moveTo>
                  <a:cubicBezTo>
                    <a:pt x="138" y="216"/>
                    <a:pt x="138" y="216"/>
                    <a:pt x="138" y="216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9" y="226"/>
                    <a:pt x="165" y="431"/>
                    <a:pt x="266" y="461"/>
                  </a:cubicBezTo>
                  <a:cubicBezTo>
                    <a:pt x="270" y="462"/>
                    <a:pt x="274" y="463"/>
                    <a:pt x="278" y="463"/>
                  </a:cubicBezTo>
                  <a:cubicBezTo>
                    <a:pt x="270" y="482"/>
                    <a:pt x="262" y="500"/>
                    <a:pt x="255" y="517"/>
                  </a:cubicBezTo>
                  <a:cubicBezTo>
                    <a:pt x="145" y="481"/>
                    <a:pt x="126" y="336"/>
                    <a:pt x="126" y="334"/>
                  </a:cubicBezTo>
                  <a:cubicBezTo>
                    <a:pt x="125" y="332"/>
                    <a:pt x="124" y="331"/>
                    <a:pt x="122" y="331"/>
                  </a:cubicBezTo>
                  <a:cubicBezTo>
                    <a:pt x="120" y="332"/>
                    <a:pt x="119" y="333"/>
                    <a:pt x="119" y="335"/>
                  </a:cubicBezTo>
                  <a:cubicBezTo>
                    <a:pt x="120" y="336"/>
                    <a:pt x="139" y="485"/>
                    <a:pt x="252" y="523"/>
                  </a:cubicBezTo>
                  <a:cubicBezTo>
                    <a:pt x="244" y="540"/>
                    <a:pt x="237" y="556"/>
                    <a:pt x="231" y="570"/>
                  </a:cubicBezTo>
                  <a:cubicBezTo>
                    <a:pt x="135" y="537"/>
                    <a:pt x="65" y="347"/>
                    <a:pt x="60" y="335"/>
                  </a:cubicBezTo>
                  <a:cubicBezTo>
                    <a:pt x="61" y="326"/>
                    <a:pt x="74" y="227"/>
                    <a:pt x="143" y="179"/>
                  </a:cubicBezTo>
                  <a:close/>
                  <a:moveTo>
                    <a:pt x="184" y="668"/>
                  </a:moveTo>
                  <a:cubicBezTo>
                    <a:pt x="182" y="667"/>
                    <a:pt x="180" y="667"/>
                    <a:pt x="178" y="666"/>
                  </a:cubicBezTo>
                  <a:cubicBezTo>
                    <a:pt x="70" y="634"/>
                    <a:pt x="12" y="540"/>
                    <a:pt x="8" y="479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32" y="509"/>
                    <a:pt x="93" y="618"/>
                    <a:pt x="193" y="649"/>
                  </a:cubicBezTo>
                  <a:cubicBezTo>
                    <a:pt x="189" y="658"/>
                    <a:pt x="186" y="665"/>
                    <a:pt x="184" y="668"/>
                  </a:cubicBezTo>
                  <a:close/>
                  <a:moveTo>
                    <a:pt x="35" y="500"/>
                  </a:moveTo>
                  <a:cubicBezTo>
                    <a:pt x="33" y="492"/>
                    <a:pt x="14" y="388"/>
                    <a:pt x="44" y="307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7" y="344"/>
                    <a:pt x="127" y="541"/>
                    <a:pt x="228" y="576"/>
                  </a:cubicBezTo>
                  <a:cubicBezTo>
                    <a:pt x="222" y="589"/>
                    <a:pt x="217" y="600"/>
                    <a:pt x="212" y="611"/>
                  </a:cubicBezTo>
                  <a:cubicBezTo>
                    <a:pt x="101" y="583"/>
                    <a:pt x="66" y="484"/>
                    <a:pt x="65" y="483"/>
                  </a:cubicBezTo>
                  <a:cubicBezTo>
                    <a:pt x="65" y="481"/>
                    <a:pt x="63" y="480"/>
                    <a:pt x="61" y="481"/>
                  </a:cubicBezTo>
                  <a:cubicBezTo>
                    <a:pt x="60" y="481"/>
                    <a:pt x="59" y="483"/>
                    <a:pt x="59" y="485"/>
                  </a:cubicBezTo>
                  <a:cubicBezTo>
                    <a:pt x="60" y="486"/>
                    <a:pt x="94" y="583"/>
                    <a:pt x="201" y="615"/>
                  </a:cubicBezTo>
                  <a:cubicBezTo>
                    <a:pt x="204" y="615"/>
                    <a:pt x="206" y="616"/>
                    <a:pt x="209" y="617"/>
                  </a:cubicBezTo>
                  <a:cubicBezTo>
                    <a:pt x="204" y="627"/>
                    <a:pt x="200" y="636"/>
                    <a:pt x="196" y="644"/>
                  </a:cubicBezTo>
                  <a:cubicBezTo>
                    <a:pt x="98" y="613"/>
                    <a:pt x="38" y="507"/>
                    <a:pt x="35" y="500"/>
                  </a:cubicBezTo>
                  <a:close/>
                  <a:moveTo>
                    <a:pt x="517" y="632"/>
                  </a:moveTo>
                  <a:cubicBezTo>
                    <a:pt x="515" y="639"/>
                    <a:pt x="509" y="655"/>
                    <a:pt x="488" y="670"/>
                  </a:cubicBezTo>
                  <a:cubicBezTo>
                    <a:pt x="452" y="695"/>
                    <a:pt x="371" y="716"/>
                    <a:pt x="190" y="670"/>
                  </a:cubicBezTo>
                  <a:cubicBezTo>
                    <a:pt x="192" y="666"/>
                    <a:pt x="195" y="660"/>
                    <a:pt x="199" y="651"/>
                  </a:cubicBezTo>
                  <a:cubicBezTo>
                    <a:pt x="304" y="681"/>
                    <a:pt x="468" y="639"/>
                    <a:pt x="472" y="638"/>
                  </a:cubicBezTo>
                  <a:lnTo>
                    <a:pt x="517" y="632"/>
                  </a:lnTo>
                  <a:close/>
                  <a:moveTo>
                    <a:pt x="470" y="632"/>
                  </a:moveTo>
                  <a:cubicBezTo>
                    <a:pt x="463" y="634"/>
                    <a:pt x="304" y="673"/>
                    <a:pt x="202" y="645"/>
                  </a:cubicBezTo>
                  <a:cubicBezTo>
                    <a:pt x="206" y="638"/>
                    <a:pt x="210" y="629"/>
                    <a:pt x="215" y="618"/>
                  </a:cubicBezTo>
                  <a:cubicBezTo>
                    <a:pt x="331" y="645"/>
                    <a:pt x="475" y="565"/>
                    <a:pt x="477" y="564"/>
                  </a:cubicBezTo>
                  <a:cubicBezTo>
                    <a:pt x="478" y="563"/>
                    <a:pt x="479" y="561"/>
                    <a:pt x="478" y="559"/>
                  </a:cubicBezTo>
                  <a:cubicBezTo>
                    <a:pt x="477" y="558"/>
                    <a:pt x="475" y="557"/>
                    <a:pt x="474" y="558"/>
                  </a:cubicBezTo>
                  <a:cubicBezTo>
                    <a:pt x="472" y="559"/>
                    <a:pt x="331" y="637"/>
                    <a:pt x="218" y="612"/>
                  </a:cubicBezTo>
                  <a:cubicBezTo>
                    <a:pt x="223" y="602"/>
                    <a:pt x="228" y="591"/>
                    <a:pt x="234" y="578"/>
                  </a:cubicBezTo>
                  <a:cubicBezTo>
                    <a:pt x="337" y="608"/>
                    <a:pt x="517" y="491"/>
                    <a:pt x="542" y="461"/>
                  </a:cubicBezTo>
                  <a:cubicBezTo>
                    <a:pt x="570" y="444"/>
                    <a:pt x="570" y="444"/>
                    <a:pt x="570" y="444"/>
                  </a:cubicBezTo>
                  <a:cubicBezTo>
                    <a:pt x="570" y="470"/>
                    <a:pt x="565" y="583"/>
                    <a:pt x="470" y="632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企业礼仪的重要性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商务着装礼仪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商务交往礼仪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职场沟通技巧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国际商务礼仪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礼仪修炼之路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结语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1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172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173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174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5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6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7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178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79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180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1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2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3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4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85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186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7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8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9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90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第一章 企业礼仪的重要性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什么是企业礼仪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企业礼仪是指在商务场合中遵循的一系列行为准则和规范，体现一个人的职业素养和态度。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197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198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199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200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1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2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3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4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5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6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7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8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9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0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11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212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3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4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5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6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7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8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9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0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1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2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3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4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5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6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7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8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企业礼仪的重要性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9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企业礼仪在职场中具有重要作用，能够彰显专业形象、增进人际关系、提升职场竞争力。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31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32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233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234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5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6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7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8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9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0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1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2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3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4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45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246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7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8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9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0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1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2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3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4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5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6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7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8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9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0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1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2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263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4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5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6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7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8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9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0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1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2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3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4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5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6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7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8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79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80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1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2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3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4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5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6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7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8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9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0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企业礼仪的基本原则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2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重视他人的感受和权利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尊重他人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以礼待人，言行举止得体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注重礼貌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外表整洁，仪表端庄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0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301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2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3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4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5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6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7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8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9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0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1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2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3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4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5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6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1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31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3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企业礼仪的应用场景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0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遵守会议礼仪，与他人有效沟通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会议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展现专业素质，赢得信任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商务拜访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与人交往需注意礼仪细节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社交活动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38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339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340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341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42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43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44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345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46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347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8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9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50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51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52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353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54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55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56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57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3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商务着装礼仪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仪容仪表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6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关注细节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着装整洁大方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亲和大方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注意言谈举止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72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73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74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375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376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7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8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9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0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1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2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3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4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5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6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87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388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9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0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1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2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3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4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5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6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7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8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9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0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1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2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3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04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405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6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7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8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9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0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1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2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3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4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5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41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17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女士正装色彩搭配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注重淑女款式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选择优雅配色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20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23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商务正装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27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男士正装搭配技巧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选择合适的西装款式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搭配经典领带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33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434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5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6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7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8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9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0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1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2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3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4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5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6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7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8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9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配饰选择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5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提升细节品味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领带和领结的选择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增添个性魅力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配饰的搭配要点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61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62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63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464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465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6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7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8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9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0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1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2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3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4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5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76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477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8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9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0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1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2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3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4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5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6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7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8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9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0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1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2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93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494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5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6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7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8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9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0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1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2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3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4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50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06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如何避免着装失误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选择适合场合的服装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注意服装搭配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09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12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不良着装示范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1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16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着装不当给职业形象带来的影响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7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缺乏专业感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影响信任度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2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523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4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5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6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7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8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9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0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1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2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3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4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5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6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7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8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0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成功从一身衣着开始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1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精心打造职业形象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展现专业魅力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自信迸发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9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50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51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52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553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554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5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6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7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8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9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0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1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2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3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4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565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566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7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8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9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0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1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2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3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4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5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6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7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8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9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0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1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82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583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584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585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86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87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88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589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90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591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92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93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94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95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96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597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98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99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600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601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60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60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商务交往礼仪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0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0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商务场合的基本礼节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在商务场合，遵循基本礼节是非常重要的，例如尊重对方、注意言行举止等。这些小细节会给人留下良好的印象，有助于建立良好关系。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609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10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611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2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3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4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5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6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7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8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9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0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1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2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3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4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5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6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2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2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3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如何与不同职位的人交往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40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提前了解对方的喜好，礼尚往来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对接待人员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2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善于倾听，尊重客户意见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3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与客户交流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4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尊重领导权威，沟通清晰明了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与领导沟通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7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48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649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0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1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2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3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4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5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6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7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8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9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0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1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2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3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4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65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66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7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8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9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0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1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2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3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4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5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6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7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拜访前的准备事项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78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提前调查对方公司、个人信息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9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了解对方背景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0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明确讨论主题，节约时间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1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准备讨论议程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2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礼尚往来，选择得体礼品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3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礼品选择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4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5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87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如何与对方建立良好关系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在商务拜访中，建立良好关系至关重要。通过真诚的沟通、尊重对方、展示专业素养等方式，可以增加对方对您的信任，加深合作关系。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690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91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92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3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4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5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6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7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8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9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00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01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02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7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704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尊重对方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5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倾听对方意见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不霸道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707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灵活应变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8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灵活变通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善于调整策略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710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让利对方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1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互惠互利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维护双方利益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谈判中应该遵循的礼仪原则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714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诚实守信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5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言行一致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信守承诺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7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8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9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20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721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2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3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4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5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6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7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8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9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0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1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2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3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4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5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6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37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738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9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0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1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2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3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4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5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6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7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8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9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0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1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2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3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754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755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6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7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8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9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0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1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2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3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4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5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7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如何应对各种谈判情况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保持冷静头脑清醒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冷静应对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争取双方利益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寻找共赢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根据情况变化调整策略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灵活策略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餐桌礼仪的基本原则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7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坐姿端正，等待主人入座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入座礼仪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避免谈论敏感话题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谈话礼仪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用餐姿势得体，文明用餐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用餐礼仪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5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786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787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788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789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790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1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2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3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4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5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6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7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8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9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0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801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802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3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4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5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6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7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8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9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0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1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2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3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4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5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6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7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8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96666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如何应对各种宴会场合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9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在商务宴会场合中，除了遵循基本的餐桌礼仪外，还需注意与同桌人的交流，保持谈吐得体，不要随意涉及敏感话题。同时，要注意酒量控制，不要过度饮酒影响形象。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0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821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822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823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824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5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6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7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8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9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0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1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2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3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4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835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836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7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8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9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0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1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2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3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4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5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6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7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8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9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50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51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52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853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854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855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856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857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858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859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860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861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62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63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64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65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866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867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68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69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70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871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87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7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职场沟通技巧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言行举止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维护职场形象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保持得体的言行举止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建立良好人际关系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与同事建立良好沟通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5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886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887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888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889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890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1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2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3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4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5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6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7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8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9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0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901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902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3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4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5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6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7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8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9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0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1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2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3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4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5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6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7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https://d.book118.com/937142032011006055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178</Paragraphs>
  <Slides>25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4">
      <vt:lpstr>Arial</vt:lpstr>
      <vt:lpstr>Calibri</vt:lpstr>
      <vt:lpstr>微软雅黑</vt:lpstr>
      <vt:lpstr>Times New Roman</vt:lpstr>
      <vt:lpstr>Wingdings</vt:lpstr>
      <vt:lpstr>Symbol</vt:lpstr>
      <vt:lpstr>字魂105号-简雅黑</vt:lpstr>
      <vt:lpstr>DejaVu Sans</vt:lpstr>
      <vt:lpstr>Office Theme</vt:lpstr>
      <vt:lpstr>企业礼仪让您的职业生涯更加光彩夺目</vt:lpstr>
      <vt:lpstr>目录</vt:lpstr>
      <vt:lpstr>第一章 企业礼仪的重要性</vt:lpstr>
      <vt:lpstr>什么是企业礼仪</vt:lpstr>
      <vt:lpstr>企业礼仪的重要性</vt:lpstr>
      <vt:lpstr>企业礼仪的基本原则</vt:lpstr>
      <vt:lpstr>企业礼仪的应用场景</vt:lpstr>
      <vt:lpstr>第2章 商务着装礼仪</vt:lpstr>
      <vt:lpstr>仪容仪表</vt:lpstr>
      <vt:lpstr>商务正装</vt:lpstr>
      <vt:lpstr>配饰选择</vt:lpstr>
      <vt:lpstr>不良着装示范</vt:lpstr>
      <vt:lpstr>总结</vt:lpstr>
      <vt:lpstr>第3章 商务交往礼仪</vt:lpstr>
      <vt:lpstr> </vt:lpstr>
      <vt:lpstr>如何与不同职位的人交往</vt:lpstr>
      <vt:lpstr>拜访前的准备事项</vt:lpstr>
      <vt:lpstr> </vt:lpstr>
      <vt:lpstr>谈判中应该遵循的礼仪原则</vt:lpstr>
      <vt:lpstr>如何应对各种谈判情况</vt:lpstr>
      <vt:lpstr>餐桌礼仪的基本原则</vt:lpstr>
      <vt:lpstr>如何应对各种宴会场合</vt:lpstr>
      <vt:lpstr>第4章 职场沟通技巧</vt:lpstr>
      <vt:lpstr>言行举止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2024-09-29T14:30:17.590</cp:lastPrinted>
  <dcterms:created xsi:type="dcterms:W3CDTF">2024-09-29T06:30:17Z</dcterms:created>
  <dcterms:modified xsi:type="dcterms:W3CDTF">2024-09-29T06:30:20Z</dcterms:modified>
</cp:coreProperties>
</file>