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B15F9-32D9-49AB-9CEC-631BAE88E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820A9-B61A-46B4-B7C5-7B11AD3A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2C481-BDA8-420E-923D-1EC9421CB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73A86-C3C8-49D1-9F99-AD451D7BC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749CC-EBAF-4C9D-B306-644C3CC93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648E7-3947-4CA6-A3AE-FD82FB914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98246-5C61-4C62-8D32-3511FA691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F6F9B-4A46-40FD-9FD0-61D7F0C3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1A52F-19FA-4E99-ABBA-077649B9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A3F80-88E3-4765-8E31-7AB196FD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36370-6057-42A6-85E3-CF99725B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2043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库存管理实训报告总结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实训操作与实践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随着市场竞争的加剧，库存管理成为企业提高竞争力的重要手段。为了帮助学生更好地掌握库存管理知识，提高实际操作能力，本次实训应运而生。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通过本次实训，使学生掌握库存管理的基本理论和方法，熟悉库存管理软件的操作，提高解决实际问题的能力。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学生将学习库存管理的基本概念、原则和方法，通过模拟企业实际运营情况，进行库存规划、采购、入库、出库等操作。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学生将分组进行角色扮演，模拟企业库存管理流程，通过实际操作掌握库存管理软件的使用。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学生将提交库存管理实训报告，总结实训过程中的经验与教训，提出改进建议。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库存管理基本理论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33" r="25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库存管理是对企业生产、经营全过程的各种物品、产成品以及其他资源进行管理和控制，包括物品的入库、保管、出库等一系列计划、组织、指挥、监督和调节活动。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库存管理是企业管理的重要环节，它能够确保企业正常生产和经营活动的顺利进行，避免因缺货或积压而造成的损失，提高企业的经济效益和市场竞争力。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库存管理定义与重要性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库存管理应遵循合理化的原则，即根据企业的实际情况和市场需求，制定合理的库存计划和策略，避免积压和浪费。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667" b="17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合理化原则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企业内外部环境不断变化，库存管理应适时进行调整，以适应市场和生产的变化。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动态调整原则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库存管理应注重经济效益，在满足生产和市场需求的前提下，尽量降低库存成本。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库存管理的基本原则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868" r="98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7299" r="2729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根据物品的重要性和消耗量，将物品分为ABC三类，针对不同类别的物品采取不同的管理方法和策略。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ABC分类法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定期对库存物品进行盘点，核对数量、质量等信息，确保库存数据的准确性。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定期盘点法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通过信息化手段实时监控库存情况，及时发现和解决异常问题。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通过合理安排生产和配送，实现库存最小化，降低库存成本。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零库存策略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库存管理的方法与策略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实训操作与实践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定期对库存进行全面盘点，确保库存数量与系统数据一致。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循环盘点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在日常运营中，对部分商品进行循环盘点，及时发现异常情况。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对于盘点过程中发现的差异，进行深入调查，找出原因并采取相应措施。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库存盘点操作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根据历史销售数据、市场需求等因素，为商品设置合理的安全库存水平。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初始设置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根据实际销售情况，定期调整安全库存水平，确保库存满足客户需求。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当库存量接近或低于安全库存时，触发预警机制，提醒及时补货。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安全库存设置与调整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https://d.book118.com/937142043002006041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2024-09-13T15:47:52.694</cp:lastPrinted>
  <dcterms:created xsi:type="dcterms:W3CDTF">2024-09-13T07:47:52Z</dcterms:created>
  <dcterms:modified xsi:type="dcterms:W3CDTF">2024-09-13T07:47:54Z</dcterms:modified>
</cp:coreProperties>
</file>