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F24D7-B6E0-4B29-9818-FE5C3BDF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81947-6C47-479E-A134-751D43C93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A9629-D05A-4085-A5DD-CAC32CB34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F230B-56DA-43E3-A89F-EEC7B2A6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89D54-148A-403F-A728-1A546EE82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7E31B-1C2B-4C30-9217-D7E1589A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158A3-D9D4-4BB2-AC71-DE040CD3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812EF-8D27-41E8-8009-42916442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DB2B1-DFAF-4D1B-A8DC-9E2E0A73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78326-1FB1-4FA5-BA93-C30EC38A5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E5A74-D77F-4375-BA84-E681ED62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2050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大学毕业职业发展规划书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自我认知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职业环境分析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职业目标设定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在规划职业发展时，首先要了解自己的兴趣爱好。例如，喜欢阅读、写作、音乐、运动等。这些兴趣爱好可以成为职业发展的切入点，帮助你找到自己真正热爱的领域。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兴趣与职业的结合点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在职业发展过程中，可以将自己的兴趣爱好与职业相结合，这样更容易在工作中获得满足感和成就感。例如，喜欢阅读的人可以考虑从事出版、媒体等相关职业。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61" r="99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在自我认知过程中，要明确自己的优势所在。例如，具备良好的沟通能力、组织能力、领导能力、团队协作能力等。了解自己的优势有助于在职业发展中发挥自己的长处，提高竞争力。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特长是指在某一方面具备超出常人的技能或能力。例如，具备高超的编程技能、语言能力、艺术才能等。在职业发展中，特长可以成为自己的核心竞争力，帮助自己在激烈的竞争中脱颖而出。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明确自己的价值观对于职业发展至关重要。了解自己看重什么，如薪资、发展空间、工作生活平衡等，有助于在职业选择中做出更符合自己价值观的决策。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职业倾向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了解自己的职业倾向有助于选择更适合自己的职业方向。例如，有些人更倾向于从事技术类职业，而另一些人则更适合从事与人沟通、交流的职业。明确自己的职业倾向有助于更好地规划职业发展路径。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价值观与职业倾向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随着科技的发展，互联网行业将继续保持高速发展，为大学毕业生提供更多就业机会。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人工智能与大数据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随着人工智能和大数据技术的普及，相关行业将需要大量专业人才，为毕业生提供广阔的发展空间。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金融与投资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随着经济的发展，金融与投资行业将继续保持稳定增长，为毕业生提供稳定的就业机会。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具备数据处理、数据挖掘和数据分析能力，能够为公司提供数据支持和决策建议。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市场营销专员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具备市场策划、品牌推广和销售能力，能够为公司开拓市场和提升品牌知名度。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产品经理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具备市场调研、产品规划、团队协调和沟通能力，能够为公司的产品制定发展计划并推动实施。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目标职位分析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人工智能与大数据公司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如华为、百度等，在人工智能和大数据领域具有领先的技术实力和丰富的项目经验，为毕业生提供广阔的发展空间。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金融与投资机构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如银行、证券公司等，为毕业生提供稳定的就业机会和良好的薪酬福利。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大型互联网公司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如腾讯、阿里巴巴等，具有完善的培训体系和职业发展通道，为毕业生提供良好的发展平台。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目标公司分析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https://d.book118.com/937142050002006041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2024-09-13T15:47:53.792</cp:lastPrinted>
  <dcterms:created xsi:type="dcterms:W3CDTF">2024-09-13T07:47:53Z</dcterms:created>
  <dcterms:modified xsi:type="dcterms:W3CDTF">2024-09-13T07:47:56Z</dcterms:modified>
</cp:coreProperties>
</file>