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3BC1A-4C86-4987-858D-CF4DDDB1F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1B196-56DD-4DB5-A917-205A355CD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DDA4E-C566-4F7B-A911-B051753F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2D3D4-D468-4C8D-9C5C-7ACE2FEA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A4162-B1CE-4242-A3F2-F9EFEE11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EE900-61F7-43E8-B415-C78B21BE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AF462-26EF-419C-87FB-73B8F262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77E48-D0AD-4361-A2A8-966148DE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8574E-410D-474F-97BE-21E6BF54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1B74B-1AC7-4FF1-9349-4A978B8D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5EDBA-AD35-49DD-AD72-690E4C4C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2161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血气胸ppt护理课件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血气胸是指胸腔内血液和气体的积聚，通常是由于肺部组织损伤或胸膜破裂引起的。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血气胸可分为自发性血气胸和创伤性血气胸，其中自发性血气胸又可进一步分为特发性和继发性两类。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自发性血气胸的病因可能与肺大泡、肺组织炎症或肿瘤等有关；创伤性血气胸则通常是由于胸部外伤引起的。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血气胸的发病机制主要涉及肺部组织损伤或胸膜破裂，导致血液和气体进入胸腔，形成积聚。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血气胸的典型症状包括胸痛、呼吸困难、紫绀等，严重时可出现休克。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血气胸的诊断主要依赖于胸部X线或CT检查，可以观察到胸腔内液体和气体的积聚，同时血液检查和胸腔穿刺也可提供诊断依据。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了解患者血气胸的病情状况，为后续护理和治疗提供依据。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评估患者的生命体征、呼吸状况、胸痛程度、意识状态等。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采用观察、询问、体格检查和必要的实验室检查。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先了解患者的基本情况，再进行体格检查，最后进行必要的实验室检查。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根据评估结果，判断患者病情的严重程度，确定护理和治疗的优先级。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根据评估结果，制定相应的护理计划和措施，包括病情观察、疼痛护理、呼吸道管理等。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https://d.book118.com/937142161060006051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2024-09-24T11:44:14.531</cp:lastPrinted>
  <dcterms:created xsi:type="dcterms:W3CDTF">2024-09-24T03:44:14Z</dcterms:created>
  <dcterms:modified xsi:type="dcterms:W3CDTF">2024-09-24T03:44:16Z</dcterms:modified>
</cp:coreProperties>
</file>