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E082D-A671-4FA7-B878-5EB197696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ADBB4-11A2-4B5A-B196-D197ADD7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D5F2E-26A3-441C-8456-DA026A9D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EE51B-0C31-49DF-8D04-31F135A4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EDF2F4-63F5-4AB5-A4CE-D2067727A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B782C-1717-49AA-9AB6-0E25E1BE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D63B6-FCD2-44E7-8891-9676E607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88598-6947-4255-B43C-427413D44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376A1-341E-4DE3-B224-E7AE400E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09235-CDC6-42ED-BAA5-AD85E13B1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BE07E-8355-40D6-8641-70AEDA3F9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 panose="02000603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 panose="02000603000000000000" charset="-122"/>
                <a:ea typeface="站酷文艺体" panose="02000603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302005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合理安排作息时间健康教育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作息时间的重要性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合理安排作息时间的原则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如何合理安排作息时间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特殊情况下的作息时间安排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作息时间调整的方法和技巧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健康教育的意义和实施方式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作息时间的重要性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保持身体健康</a:t>
            </a:r>
            <a:endParaRPr lang="zh-CN" altLang="en-US"/>
          </a:p>
        </p:txBody>
      </p:sp>
      <p:sp>
        <p:nvSpPr>
          <p:cNvPr id="10489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充足的睡眠：有助于恢复体力和精神状态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规律的饮食：有助于维持身体机能和营养均衡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适当的运动：有助于增强体质和免疫力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避免过度劳累：有助于预防疾病和保持身心健康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提高工作效率</a:t>
            </a:r>
            <a:endParaRPr lang="zh-CN" altLang="en-US"/>
          </a:p>
        </p:txBody>
      </p:sp>
      <p:sp>
        <p:nvSpPr>
          <p:cNvPr id="10490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充足的睡眠可以提高工作效率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合理的作息时间可以提高工作效率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良好的生活习惯可以提高工作效率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适当的运动可以提高工作效率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促进心理健康</a:t>
            </a:r>
            <a:endParaRPr lang="zh-CN" altLang="en-US"/>
          </a:p>
        </p:txBody>
      </p:sp>
      <p:sp>
        <p:nvSpPr>
          <p:cNvPr id="10490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充足的睡眠：有助于缓解压力，提高记忆力和注意力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规律的作息：有助于调节生物钟，提高免疫力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适当的运动：有助于释放压力，提高心情愉悦度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合理的饮食：有助于补充营养，提高身体机能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合理安排作息时间的原则</a:t>
            </a:r>
            <a:endParaRPr lang="zh-CN" altLang="en-US"/>
          </a:p>
        </p:txBody>
      </p:sp>
      <p:sp>
        <p:nvSpPr>
          <p:cNvPr id="104913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3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规律作息</a:t>
            </a:r>
            <a:endParaRPr lang="zh-CN" altLang="en-US"/>
          </a:p>
        </p:txBody>
      </p:sp>
      <p:sp>
        <p:nvSpPr>
          <p:cNvPr id="10491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保持充足的睡眠时间：每天至少保证7-8小时的睡眠时间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定时起床和睡觉：每天在固定的时间起床和睡觉，形成规律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避免熬夜：尽量避免在晚上11点以后睡觉，保证充足的睡眠时间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保持良好的饮食习惯：合理安排饮食，避免暴饮暴食，保持营养均衡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充足睡眠</a:t>
            </a:r>
            <a:endParaRPr lang="zh-CN" altLang="en-US"/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成年人每天需要7-9小时的睡眠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青少年每天需要8-10小时的睡眠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儿童每天需要9-11小时的睡眠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老年人每天需要7-8小时的睡眠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睡眠不足会导致注意力不集中、记忆力下降、情绪不稳定等问题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充足的睡眠可以提高免疫力、促进新陈代谢、保持身体健康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适当运动</a:t>
            </a:r>
            <a:endParaRPr lang="zh-CN" altLang="en-US"/>
          </a:p>
        </p:txBody>
      </p:sp>
      <p:sp>
        <p:nvSpPr>
          <p:cNvPr id="10492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运动时间：每天至少30分钟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运动强度：中等强度，如快走、慢跑等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运动频率：每周至少5次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运动方式：选择适合自己的运动方式，如游泳、瑜伽等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均衡饮食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饮食清淡：减少辛辣、油腻、刺激性食物的摄入，保持饮食清淡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食物多样化：保证营养均衡，多吃蔬菜水果，少吃高脂肪、高糖、高盐的食物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定时定量：三餐定时，避免暴饮暴食，控制食量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适量饮水：每天保证充足的水分摄入，促进新陈代谢，保持身体健康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如何合理安排作息时间</a:t>
            </a:r>
            <a:endParaRPr lang="zh-CN" altLang="en-US"/>
          </a:p>
        </p:txBody>
      </p:sp>
      <p:sp>
        <p:nvSpPr>
          <p:cNvPr id="104941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1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制定作息时间表</a:t>
            </a:r>
            <a:endParaRPr lang="zh-CN" altLang="en-US"/>
          </a:p>
        </p:txBody>
      </p:sp>
      <p:sp>
        <p:nvSpPr>
          <p:cNvPr id="1049460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2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4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确定起床时间：根据个人习惯和需要，设定合理的起床时间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8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0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规划工作时间：根据工作和学习任务，合理安排工作时间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4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安排休息时间：保证充足的睡眠和休息时间，避免过度疲劳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2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设定娱乐时间：适当安排娱乐活动，放松身心，提高生活质量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制定作息时间表：将上述内容整理成一张作息时间表，并坚持执行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调整工作和学习任务</a:t>
            </a:r>
            <a:endParaRPr lang="zh-CN" altLang="en-US"/>
          </a:p>
        </p:txBody>
      </p:sp>
      <p:sp>
        <p:nvSpPr>
          <p:cNvPr id="104952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学会休息，适当放松，保持良好的精神状态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保持良好的生活习惯，如早睡早起，规律饮食等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制定合理的工作计划和学习计划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合理安排工作和学习时间，避免过度劳累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避免熬夜和过度劳累</a:t>
            </a:r>
            <a:endParaRPr lang="zh-CN" altLang="en-US"/>
          </a:p>
        </p:txBody>
      </p:sp>
      <p:sp>
        <p:nvSpPr>
          <p:cNvPr id="1049582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学会放松和减压，如听音乐、冥想等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96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适当进行体育锻炼，增强体质，提高免疫力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98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合理安排工作和休息时间，避免过度劳累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0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保持良好的生活习惯，如早睡早起、规律饮食等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2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保持充足的睡眠时间，每天至少7-8小时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4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避免长时间使用电子设备，如手机、电脑等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06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0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4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https://d.book118.com/937143020056006025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 panose="02000603000000000000" charset="-122"/>
        <a:ea typeface="站酷文艺体" panose="02000603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合理安排作息时间健康教育</vt:lpstr>
      <vt:lpstr>目录</vt:lpstr>
      <vt:lpstr>作息时间的重要性</vt:lpstr>
      <vt:lpstr>保持身体健康</vt:lpstr>
      <vt:lpstr>提高工作效率</vt:lpstr>
      <vt:lpstr>促进心理健康</vt:lpstr>
      <vt:lpstr>合理安排作息时间的原则</vt:lpstr>
      <vt:lpstr>规律作息</vt:lpstr>
      <vt:lpstr>充足睡眠</vt:lpstr>
      <vt:lpstr>适当运动</vt:lpstr>
      <vt:lpstr>均衡饮食</vt:lpstr>
      <vt:lpstr>如何合理安排作息时间</vt:lpstr>
      <vt:lpstr>制定作息时间表</vt:lpstr>
      <vt:lpstr>调整工作和学习任务</vt:lpstr>
      <vt:lpstr>避免熬夜和过度劳累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2024-08-29T21:44:57.593</cp:lastPrinted>
  <dcterms:created xsi:type="dcterms:W3CDTF">2024-08-29T13:44:57Z</dcterms:created>
  <dcterms:modified xsi:type="dcterms:W3CDTF">2024-08-29T13:45:00Z</dcterms:modified>
</cp:coreProperties>
</file>