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4FB8C-CA52-4DA2-BF6E-AE0A0BF9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4B75D-FA1E-4DEF-9B87-66E0E3FC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AE45D-A331-4FD9-AD0C-FCC8E41B6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6C296-E534-4419-8917-9F7DE852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CA39D-5F24-4A14-9557-F551F1B9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4E162-1590-4B6B-896E-50A80500C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F681F-C127-4D2E-9F25-7698674D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76570-7FE2-47BD-A5BE-BD23547C5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172AE-D5B7-4387-9AEA-7F3018145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2F3B2-E28A-4B15-B093-A910E0A5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064D5-5AFF-4842-80D1-E7C856D8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4100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舞台表演行业2024年宿舍管理排练协调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宿舍管理概述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排练协调策略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人员管理与培训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文化建设与活动组织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宿舍管理概述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部分宿舍存在设施老旧、卫生条件差等问题，影响居住体验。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宿舍环境不佳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缺乏统一的管理制度和规范，导致宿舍管理混乱，容易出现安全隐患。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宿舍成员之间、宿舍与排练场地之间沟通协调不足，影响排练效率。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创建安全、舒适、和谐的宿舍环境，促进排练工作的顺利进行。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以人为本，注重宿舍成员的合理需求；公平公正，确保管理制度的贯彻执行；预防为主，加强安全管理和隐患排查。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221" r="19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明确入住条件、申请流程、退宿规定等，确保宿舍资源的合理分配。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入住制度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规定宿舍卫生标准、清洁频率、检查制度等，保障宿舍环境的整洁卫生。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制定防火、防盗、防意外等安全管理制度和应急预案，提高宿舍成员的安全意识。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建立宿舍成员之间、宿舍与排练场地之间的沟通协调机制，促进信息的及时传递和问题的有效解决。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管理制度及规范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排练协调策略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根据剧目需求和演员时间，制定详细的排练计划，包括每日排练时间、排练内容、参与人员等。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制定详细排练计划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充分考虑演员的日程安排，避免时间冲突，确保排练顺利进行。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合理安排演员时间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根据排练进度和演员表现，及时调整排练计划，确保排练质量和进度。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及时调整排练计划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排练计划与安排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排练场地及设备保障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选定合适排练场地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选择符合剧目需求的排练场地，如舞蹈房、戏剧排练厅等，确保场地安全、宽敞、明亮。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提供必要排练设备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根据剧目需要，提供音响、灯光、乐器等必要的排练设备，确保排练效果和质量。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定期维护排练场地和设备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定期对排练场地和设备进行维护和保养，确保设备正常运转，场地安全卫生。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监控排练进度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通过记录每次排练的内容和进度，及时了解排练情况，确保按计划进行。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对排练过程中出现的问题及时反馈给相关人员，共同商讨解决方案。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调整排练策略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根据排练进度和反馈情况，适时调整排练策略和方法，提高排练效率和质量。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排练进度监控与调整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人员管理与培训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负责宿舍整体运营和排练协调，制定相关规章制度，并监督执行。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提供专业的舞台表演指导，制定排练计划，并跟进排练进度。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教练团队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负责宿舍日常清洁、维护以及提供必要的生活支持。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人员配置与职责划分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素质拓展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鼓励员工参加各类文艺比赛和社交活动，提升个人综合素质和团队协作能力。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对新员工进行系统培训，包括行业知识、宿舍规章制度、安全知识等。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定期组织员工参加专业培训课程，提高专业技能和知识水平。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https://d.book118.com/937144100021006032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2024-09-04T18:15:52.104</cp:lastPrinted>
  <dcterms:created xsi:type="dcterms:W3CDTF">2024-09-04T10:15:52Z</dcterms:created>
  <dcterms:modified xsi:type="dcterms:W3CDTF">2024-09-04T10:15:54Z</dcterms:modified>
</cp:coreProperties>
</file>