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37926-C0DD-436E-A968-1FD94400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C9CC0-A184-4F14-8ABA-870B7EBE4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4B9C4-3003-4CBC-BF42-1AA13AB5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77F2C-EC8F-4C80-95AC-0E850ACEB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5BAB1-F518-4E68-80BF-D91CA6AB4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667BE1-6AA9-4285-9C07-FAC2D37C1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38256-4455-4CE7-B909-DAA57D9D6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8160F-AE67-4806-AEAB-C6CE5A84F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CE4A1-B511-4FCA-8C1C-5A55E693E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CE924-165C-4728-AA59-FC61A0903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B8D30-D25C-4BC1-9AE8-548A2928E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4420103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食品安全网络监管和追溯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食品安全网络监管概述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食品安全网络监管技术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食品安全追溯体系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食品安全网络监管政策与法规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食品安全网络监管实践与案例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食品安全网络监管概述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食品安全网络监管是指利用互联网技术和信息化手段，对食品生产、加工、流通等全流程进行监管，确保食品质量安全的过程。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随着互联网的普及和食品产业的快速发展，传统的食品安全监管方式已经难以满足需求，网络监管能够提高监管效率和透明度，减少食品安全风险。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24" r="219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确保食品质量安全，保障人民群众身体健康；促进食品产业的健康发展；维护公平竞争的市场环境。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依法监管，科学监管，社会共治，公开透明。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70539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国内监管现状：我国政府高度重视食品安全网络监管工作，已经建立起了较为完善的食品安全法律法规体系和监管机制。同时，各地也在积极探索和实践网络监管新模式，取得了一定的成效。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730737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监管现状：发达国家在食品安全网络监管方面起步较早，已经形成了较为成熟的监管体系。例如，美国、欧盟等国家和地区通过建立食品安全信息追溯系统、加强食品生产流通环节的监管等措施，有效保障了食品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433258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：随着物联网、大数据、人工智能等新技术的不断发展，食品安全网络监管将更加智能化、精细化。未来，监管部门将更加注重食品生产流通全流程的监管和追溯，实现从农田到餐桌的全程可追溯；同时，社会共治将成为食品安全网络监管的重要方向，各方将共同参与、协同治理，形成全社会共同维护食品安全的良好格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国内外监管现状与趋势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食品安全网络监管技术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建立食品安全监管数据库，实现信息存储、查询和更新。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083" b="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833" r="7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提供数据处理和存储服务，支持大规模数据分析和处理。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对海量数据进行挖掘和分析，发现潜在的安全风险和问题。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信息技术在监管中的应用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通过传感器、条形码、RFID等技术采集食品生产、加工、流通等环节的数据。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对采集的数据进行清洗、分类、转换等操作，确保数据质量。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运用统计学、机器学习等方法对数据进行深入分析，发现异常和潜在问题。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通过关联分析、聚类分析等手段，挖掘数据中的隐藏信息和规律。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追溯管理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通过物联网技术实现食品追溯信息的快速查询和管理，提高追溯效率。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通过物联网技术对食品生产、加工、流通等环节进行实时监控和记录。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利用物联网技术实现食品质量检测设备的远程控制和数据采集。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物联网技术在食品安全监管中的应用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食品安全追溯体系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https://d.book118.com/937144201030006054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2024-09-28T09:05:36.320</cp:lastPrinted>
  <dcterms:created xsi:type="dcterms:W3CDTF">2024-09-28T01:05:36Z</dcterms:created>
  <dcterms:modified xsi:type="dcterms:W3CDTF">2024-09-28T01:05:38Z</dcterms:modified>
</cp:coreProperties>
</file>