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37DCC-4E27-48E8-978F-169413F71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094CA-E0B4-4A51-905A-EB91D4F60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E25B3-BBDC-4D98-97EE-638399389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3E7EE-B639-4E92-90A5-89C9859CD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C36544-6A0C-427A-9E1A-C3A1A44BA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D4B831-14FF-49E1-B0BB-72F641A12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F6117A-E2E5-4844-B8E1-70CE19EFD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54807-99B0-4BC9-B4C2-1CAD51B11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829B8-4313-4702-97FF-F2A183D81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CAA78-D394-4B67-B5C5-B8616EE9C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E0974-DC02-4AAA-9CAB-F046AC5D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4501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除雪安全技术交底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除雪设备与工具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除雪安全风险与应对措施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除雪安全培训与演练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保障道路交通安全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及时清除道路积雪，降低交通事故风险，确保交通顺畅。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维护公共设施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除雪工作有助于保护公共设施，如桥梁、涵洞等，防止因积雪导致的损坏。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保障市民正常生活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除雪工作有助于市民的正常出行和生活，避免因恶劣天气带来的不便。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除雪安全的重要性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优先清除主干道、桥梁、涵洞等重点区域的积雪，再处理一般道路。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先重点后一般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先人行道后车行道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科学除雪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先清理人行道上的积雪，确保行人安全，再清理车行道。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采用合适的除雪机械和除雪剂，提高除雪效率和质量。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除雪安全的基本原则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如《中华人民共和国道路交通安全法》等，对除雪工作有明确规定和要求。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各地根据实际情况制定相关法规和规章，规范除雪工作。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地方性法规和规章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如《公路除雪安全技术规范》等，为除雪工作提供技术指导和规范。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行业标准和规范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除雪安全的法律法规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除雪设备与工具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如铲雪车、压雪车等，适用于大面积、高效率的除雪作业。在使用前应检查设备性能，确保正常运行，并遵守操作规程，避免发生意外。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如手推式除雪机、吹雪机等，适用于小面积、低强度的除雪作业。使用时应根据实际情况选择合适的设备，并注意安全操作。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除雪设备的选择与使用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小型除雪设备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大型除雪设备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用于铲除积雪，选择结实耐用的铁锹，注意使用时避免受伤。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用于清扫积雪，注意选择合适大小的扫把，使用时注意安全。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扫把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如推雪板、雪铲等，根据实际情况选择合适的工具，使用时应注意安全操作。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其他工具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除雪工具的种类与使用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除雪设备的维护与保养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对除雪设备进行定期检查，确保设备正常运行，及时发现并解决故障问题。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保养与润滑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定期对除雪设备进行保养和润滑，延长设备使用寿命，提高工作效率。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存放与保管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合理存放除雪设备，避免设备受到损坏或锈蚀，同时注意保管设备的配件和工具。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除雪安全技术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https://d.book118.com/937145012152006043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2024-09-17T21:09:43.881</cp:lastPrinted>
  <dcterms:created xsi:type="dcterms:W3CDTF">2024-09-17T13:09:43Z</dcterms:created>
  <dcterms:modified xsi:type="dcterms:W3CDTF">2024-09-17T13:09:45Z</dcterms:modified>
</cp:coreProperties>
</file>