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B1E23-512D-446A-98E8-E1BF671C8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86533-95E4-42C7-A10A-C6C1751B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955C9-982E-46B3-94D6-7D3046197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8EE3E-4313-457B-85D0-1873CB938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BB90B0-A2A0-480E-B48E-952030E30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DDE52-947B-4052-9B39-97CDD4F2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4588D-9FD1-4E52-85DF-E75C59633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9BAD1-23FF-4B86-AB34-0B464F44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2ECD7-FC10-4416-A2E0-93EFA31C9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E635C-4D7E-47BD-8F1F-1056E604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35877-D3A4-438A-BCD9-38C0146A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00412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招聘咨询公司客户需求与消费行为分析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辨析客户需求的多元性与复杂性。
 分析消费行为的影响因素和决策过程。
 探讨客户需求与消费行为的差异及关联。
 研究客户需求与消费行为的动态变化趋势。
 建立客户需求与消费行为分析模型。
 提出客户需求与消费行为分析的应用策略。
 论证客户需求与消费行为分析的有效性。
 探寻客户需求与消费行为分析的未来发展方向。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辨析客户需求的多元性与复杂性。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招聘咨询公司客户需求与消费行为分析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辨析客户需求的多元性与复杂性。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客户需求的多元性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客户需求具有多样性：不同年龄、性别、职业、文化背景、价值观等因素，导致消费者的需求差异巨大，企业在营销时需要考虑不同客户群体的需求特征，制定不同的营销策略。</a:t>
            </a:r>
          </a:p>
          <a:p>
            <a:r>
              <a:t>2. 客户需求是动态的：随着生活方式的改变、社交网络的影响、媒体宣传等因素，客户的需求会不断变化，品牌需要不断洞察客户需求的变化趋势，并及时调整产品或服务以满足客户的需求。</a:t>
            </a:r>
          </a:p>
          <a:p>
            <a:r>
              <a:t>3. 客户需求是模糊的：客户的需求通常不是明确和具体的，而是隐性的和潜在的，品牌需要通过各种调研和分析手段，深入挖掘客户的需求，才能真正理解他们的需求。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辨析客户需求的多元性与复杂性。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客户需求的复杂性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客户需求具有矛盾性：客户的需求可能是有矛盾的，例如客户想要高品质的产品，但同时又希望以更低的价格获得，想要环保的产品，但又不想为此付出更多的费用。企业在满足客户需求时，需要找到平衡点，既要满足客户的需求，也要保证企业的 profitability。</a:t>
            </a:r>
          </a:p>
          <a:p>
            <a:r>
              <a:t>2. 客户需求具有不合理性：客户的需求有时是无理的或不合理，例如客户可能要求产品具有超出实际可能性的性能或功能。企业在满足客户需求时，需要正确引导客户的需求，让他们了解产品或服务的实际情况，并找到合理的 compromise。</a:t>
            </a:r>
          </a:p>
          <a:p>
            <a:r>
              <a:t>3. 客户需求具有影响性：客户的需求不仅影响企业的营销策略，还影响产品的研发、设计、生产等各个环节，了解并满足客户需求是企业成功的关键。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分析消费行为的影响因素和决策过程。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招聘咨询公司客户需求与消费行为分析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分析消费行为的影响因素和决策过程。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理性与非理性因素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理性因素：消费者在购买决策过程中考虑的产品功能、质量、价格、品牌等客观因素。</a:t>
            </a:r>
          </a:p>
          <a:p>
            <a:r>
              <a:t>2. 非理性因素：消费者在购买决策过程中受到情绪、社会影响、文化因素等主观因素的影响。</a:t>
            </a:r>
          </a:p>
          <a:p>
            <a:r>
              <a:t>3. 影响消费者决策的非理性因素包括：情绪、社会影响、文化因素等。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认知与态度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认知：消费者对产品或服务的信息和理解。</a:t>
            </a:r>
          </a:p>
          <a:p>
            <a:r>
              <a:t>2. 态度：消费者对产品或服务的好恶程度。</a:t>
            </a:r>
          </a:p>
          <a:p>
            <a:r>
              <a:t>3. 认知和态度对消费者决策过程的影响：认知影响消费者对产品或服务的评价，态度影响消费者购买的意愿。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分析消费行为的影响因素和决策过程。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社会影响：消费者在购买决策过程中受到社会群体的影响。</a:t>
            </a:r>
          </a:p>
          <a:p>
            <a:r>
              <a:t>2. 社会影响的方式：从众、比较、社会认同。</a:t>
            </a:r>
          </a:p>
          <a:p>
            <a:r>
              <a:t>3. 社会影响对消费者决策过程的影响：从众影响消费者购买相同的产品或服务，比较影响消费者购买与他人相似的产品或服务，社会认同影响消费者购买与自己所属群体相似的产品或服务。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文化因素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文化因素：消费者在购买决策过程中受到文化价值观、信仰和习俗的影响。</a:t>
            </a:r>
          </a:p>
          <a:p>
            <a:r>
              <a:t>2. 文化因素对消费者决策过程的影响：文化价值观影响消费者对产品或服务的评价，文化信仰影响消费者购买的禁忌，文化习俗影响消费者购买的习惯。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分析消费行为的影响因素和决策过程。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家庭和个人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家庭因素：消费者在购买决策过程中受到家庭成员的影响。</a:t>
            </a:r>
          </a:p>
          <a:p>
            <a:r>
              <a:t>2. 个人因素：消费者在购买决策过程中受到个人性格、生活方式、价值观和经验的影响。</a:t>
            </a:r>
          </a:p>
          <a:p>
            <a:r>
              <a:t>3. 家庭和个人因素对消费者决策过程的影响：家庭因素影响消费者对产品或服务的偏好，个人因素影响消费者购买的动机。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决策过程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消费者决策过程的五个阶段：问题识别、信息搜索、方案评估、购买决策、购买后评价。</a:t>
            </a:r>
          </a:p>
          <a:p>
            <a:r>
              <a:t>2. 消费者决策过程受理性因素、非理性因素、社会影响、文化因素、家庭因素和个人因素的影响。</a:t>
            </a:r>
          </a:p>
          <a:p>
            <a:r>
              <a:t>3. 消费者决策过程是一个动态的过程，消费者可能会在购买决策过程中反复循环。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探讨客户需求与消费行为的差异及关联。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招聘咨询公司客户需求与消费行为分析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探讨客户需求与消费行为的差异及关联。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客户需求与消费行为差异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客户需求与消费行为差异的根源在于消费者的心理和行为，以及受制于经济和文化环境的影响，消费者个体差异显著，收入、教育、年龄、性别、地区等因素都会影响其需求和消费行为。</a:t>
            </a:r>
          </a:p>
          <a:p>
            <a:r>
              <a:t>2. 客户需求与消费行为差异还受到社会文化和价值观的影响，不同文化背景下的消费者需求多样化，对商品的偏好和消费习惯差异有显著的差异，消费者在不同的社会文化背景下，对同一类商品的消费需求和心理也可能有所不同。</a:t>
            </a:r>
          </a:p>
          <a:p>
            <a:r>
              <a:t>3. 客户需求与消费行为差异还受市场环境变化的影响，随着技术进步和经济发展，市场环境不断变化，消费者的需求和消费行为也会随之改变，例如，随着移动互联网的普及，消费者网上购物需求增加了。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客户需求与消费行为关联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客户需求与消费行为存在内在关联，客户需求是消费行为的驱动因素，消费行为是客户需求的具体表现，客户需求与消费行为相互影响，需求的变化会引发消费行为的改变，消费行为的改变或反作用于需求。</a:t>
            </a:r>
          </a:p>
          <a:p>
            <a:r>
              <a:t>2. 客户需求与消费行为关联表现在几个方面，客户需求变化会导致消费行为改变，消费行为改变会导致客户需求变化，客户需求与消费行为相互促进。</a:t>
            </a:r>
          </a:p>
          <a:p>
            <a:r>
              <a:t>3. 客户需求与消费行为关联还表现在客户价值观与消费行为的关联，客户价值观是消费行为的核心驱动力之一，消费者在不同生活阶段和社会文化背景下的价值观差异，对他们的消费行为产生影响。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研究客户需求与消费行为的动态变化趋势。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招聘咨询公司客户需求与消费行为分析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研究客户需求与消费行为的动态变化趋势。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客户需求和消费行为的动态变化趋势,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新兴市场与新消费群体崛起：随着经济的快速发展，新兴市场与新消费群体不断崛起，他们的需求和消费行为与传统消费群体截然不同，企业需要更加关注这些新兴市场和新消费群体。</a:t>
            </a:r>
          </a:p>
          <a:p>
            <a:r>
              <a:t>2. 消费需求的多元化：随着人们生活水平提高，消费需求变得更加多元化。人们不再满足于基本的需求，而是追求更加个性化、多样化、定制化的产品和服务。</a:t>
            </a:r>
          </a:p>
          <a:p>
            <a:r>
              <a:t>3. 消费者信息获取渠道的多样化：随着互联网的普及，消费者获取信息的方式更加多元化了。社交媒体、线上平台、自媒体等成为消费者获取信息的主要渠道，企业需要更加重视这些新兴的信息传播渠道。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客户需求与消费行为的数字化转型,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数字化技术改变消费者行为：数字化技术正在改变消费者行为，使得消费者变得更加依赖数字设备、数字化平台和数字化服务。</a:t>
            </a:r>
          </a:p>
          <a:p>
            <a:r>
              <a:t>2. 消费者体验的数字化：数字化技术使得消费者体验变得更加数字化。消费者能够通过数字设备和数字化平台轻松获取信息、购买产品和服务。</a:t>
            </a:r>
          </a:p>
          <a:p>
            <a:r>
              <a:t>3. 消费者行为数据分析：数字化技术使得企业能够轻松收集和分析消费者行为数据，这些数据能够帮助企业更好地了解消费者的需求和行为，从而更好地满足消费者的需求。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研究客户需求与消费行为的动态变化趋势。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客户需求与消费行为的可持续发展,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消费者对可持续发展的关注：消费者越来越关注可持续发展，他们更加青睐那些具有环保、可持续发展理念的产品和服务。</a:t>
            </a:r>
          </a:p>
          <a:p>
            <a:r>
              <a:t>2. 企业可持续发展的举措：企业纷纷推出绿色、可持续发展的产品和服务，以此来满足消费者的需求，吸引消费者。</a:t>
            </a:r>
          </a:p>
          <a:p>
            <a:r>
              <a:t>3. 政府对可持续发展的支持：政府出台了一系列政策法规，支持企业可持续发展，鼓励消费者采用更加可持续的生活方式。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客户需求与消费行为的全球化,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消费者全球视野的扩大：随着互联网的普及，消费者的视野更加广阔，他们不再局限于本地市场。</a:t>
            </a:r>
          </a:p>
          <a:p>
            <a:r>
              <a:t>2. 全球化品牌崛起：在全球化浪潮下，全球化品牌纷纷崛起，这些品牌的产品和服务遍布世界各地，赢得了消费者的青睐。</a:t>
            </a:r>
          </a:p>
          <a:p>
            <a:r>
              <a:t>3. 全球化商品消费：全球化使得全球商品贸易更加便利，消费者能够轻松购买到来自世界各地的产品。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研究客户需求与消费行为的动态变化趋势。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客户需求与消费行为的智能化,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人工智能在消费者行为分析中的应用：人工智能技术被广泛应用于消费者行为分析，通过收集和分析海量数据，帮助企业更好地了解消费者的需求和行为。</a:t>
            </a:r>
          </a:p>
          <a:p>
            <a:r>
              <a:t>2. 智能化产品和服务的兴起：随着人工智能技术的进步，智能化产品和服务不断涌现。这些产品和服务能够根据消费者的需求自动调整，为消费者提供更加个性化、便捷的服务。</a:t>
            </a:r>
          </a:p>
          <a:p>
            <a:r>
              <a:t>3. 消费者对智能化技术的接受程度提高：消费者对智能化技术的接受程度越来越高，智能化产品和服务受到消费者的欢迎。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客户需求与消费行为的健康化,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健康意识增强：随着人们生活水平提高，健康意识不断增强，消费者更加关注自己的健康和生活质量。</a:t>
            </a:r>
          </a:p>
          <a:p>
            <a:r>
              <a:t>2. 健康产品和服务的崛起：在健康意识的推动下，健康产品和服务不断涌现。这些产品和服务能够满足消费者对健康的需求，深受消费者欢迎。</a:t>
            </a:r>
          </a:p>
          <a:p>
            <a:r>
              <a:t>3. 政府对健康产业的支持：政府出台了一系列政策法规，支持健康产业发展，鼓励企业生产健康产品和服务。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https://d.book118.com/937150041200006045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辨析客户需求的多元性与复杂性。</vt:lpstr>
      <vt:lpstr> 辨析客户需求的多元性与复杂性。</vt:lpstr>
      <vt:lpstr> 辨析客户需求的多元性与复杂性。</vt:lpstr>
      <vt:lpstr> 分析消费行为的影响因素和决策过程。</vt:lpstr>
      <vt:lpstr> 分析消费行为的影响因素和决策过程。</vt:lpstr>
      <vt:lpstr> 分析消费行为的影响因素和决策过程。</vt:lpstr>
      <vt:lpstr> 分析消费行为的影响因素和决策过程。</vt:lpstr>
      <vt:lpstr> 探讨客户需求与消费行为的差异及关联。</vt:lpstr>
      <vt:lpstr> 探讨客户需求与消费行为的差异及关联。</vt:lpstr>
      <vt:lpstr> 研究客户需求与消费行为的动态变化趋势。</vt:lpstr>
      <vt:lpstr> 研究客户需求与消费行为的动态变化趋势。</vt:lpstr>
      <vt:lpstr> 研究客户需求与消费行为的动态变化趋势。</vt:lpstr>
      <vt:lpstr> 研究客户需求与消费行为的动态变化趋势。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2024-09-20T21:00:37.472</cp:lastPrinted>
  <dcterms:created xsi:type="dcterms:W3CDTF">2024-09-20T13:00:37Z</dcterms:created>
  <dcterms:modified xsi:type="dcterms:W3CDTF">2024-09-20T13:00:39Z</dcterms:modified>
</cp:coreProperties>
</file>