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C6A08-4668-4D09-A845-87CC2A0CD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61A37-0416-44DB-9756-7B00AC57C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F9CFF-A22A-4884-8559-6802A7A2F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4965C-EB43-482D-B8C2-8D01FC614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04357-7BB6-4C67-B9E8-AA096CA5C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A1F8A-B0A2-43AD-9EB8-4A718956C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49FEF4-46E1-4755-8A17-9A47E621C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C516E-87BA-4DE4-ADB3-A327EBA18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6F7E1-DBA9-47BB-976F-7C93C7F5D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C066E-C4F1-4CA1-A6BD-8FF36B04E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B45D8-3EB9-44CB-B6C7-78C5DC4A0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0126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舒适护理的PPT课件\n## 1.舒适护理的基本概念与重要性\n### 1.1舒适护理的定义与意义\n### 1.2舒适护理的发展历程\n### 1.3舒适护理在护理体系中的地位\n## 2.舒适护理的理论基础\n### 2.1人体工程学在舒适护理中的应用\n### 2.2心理学在舒适护理中的应用\n### 2.3社会学在舒适护理中的应用\n## 3.舒适护理的实践方法\n### 3.1环境舒适护理的实施策略\n### 3.2心理舒适护理的实施策略\n### 3.3生理舒适护理的实施策略\n## 4.舒适护理在不同疾病患者中的应用\n### 4.1舒适护理在内科疾病患者中的应用\n### 4.2舒适护理在外科疾病患者中的应用\n### 4.3舒适护理在儿科疾病患者中的应用\n## 5.舒适护理的效果评价与改进\n### 5.1舒适护理的效果评价方法\n### 5.2舒适护理的持续改进策略\n### 5.3舒适护理的未来发展趋势\n## 6.舒适护理与护理人员的培训\n### 6.1舒适护理对护理人员的要求\n### 6.2护理人员舒适护理技能培训方法\n### 6.3舒适护理在护理教育中的应用\n## 7.舒适护理与患者的沟通技巧\n### 7.1舒适护理与患者沟通的重要性\n### 7.2舒适护理中的有效沟通技巧\n### 7.3舒适护理中沟通困难的应对策略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舒适护理的PPT课件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舒适护理的基本概念与重要性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舒适护理是一种以患者为中心的护理模式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关注患者的生理、心理、社会需求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提供个性化的护理措施，提高患者满意度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促进患者康复，提高生活质量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舒适护理的意义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改善患者的就医体验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提高护理质量，减少医疗纠纷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舒适护理的定义与意义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舒适护理的发展历程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舒适护理的起源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20世纪初，美国护士提出舒适护理理念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20世纪中期，舒适护理逐渐受到广泛关注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20世纪末，舒适护理成为护理学的重要分支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舒适护理的发展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从关注患者生理需求到全面关注患者心理、社会需求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从单一的护理措施到综合性的护理方案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从理论探讨到临床实践，舒适护理取得显著成果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舒适护理是护理体系的重要组成部分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与其他护理学科相互补充，共同促进患者康复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舒适护理理念贯穿于护理实践的各个环节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舒适护理的重要性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提高患者满意度，降低医疗纠纷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提高护理质量，提升护理专业形象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促进护理学科的发展，提高护理人员素质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舒适护理在护理体系中的地位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舒适护理的理论基础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人体工程学在舒适护理中的应用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人体工程学的定义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研究人与环境、机器、工具之间相互关系的科学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为舒适护理提供科学的理论基础和实践指导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人体工程学在舒适护理中的应用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设计合理的护理环境，提高患者舒适度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选择合适的护理器械，减轻患者痛苦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优化护理操作流程，提高护理效率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心理学在舒适护理中的应用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-心理学的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    - 研究人类心理现象、规律和行为的科学
    - 为舒适护理提供心理层面的理论支持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心理学在舒适护理中的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了解患者的心理需求，提供个性化的心理护理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运用心理干预手段，缓解患者的心理压力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提高护理人员的心理素质，优化护理服务</a:t>
            </a:r>
            <a:endParaRPr/>
          </a:p>
        </p:txBody>
      </p:sp>
      <p:pic>
        <p:nvPicPr>
          <p:cNvPr id="29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社会学的定义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研究人类社会行为、组织、文化的科学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为舒适护理提供社会层面的理论支持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社会学在舒适护理中的应用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了解患者的社会背景，提供针对性的社会支持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分析患者的社会需求，制定合适的社会护理措施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提高护理人员的社会沟通能力，优化护理服务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社会学在舒适护理中的应用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舒适护理的实践方法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环境舒适护理的实施策略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环境舒适护理的意义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提供良好的护理环境，提高患者舒适度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促进患者康复，提高生活质量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环境舒适护理的实施策略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营造安静、整洁、舒适的病房环境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提供个性化的护理空间，满足患者需求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营造温馨、和谐的护理氛围，提高患者满意度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心理舒适护理的意义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了解患者的心理需求，提供个性化的心理护理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缓解患者的心理压力，促进患者康复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心理舒适护理的实施策略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加强与患者的沟通，建立良好的护患关系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运用心理干预手段，如心理疏导、心理暗示等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提供心理支持，如家庭支持、社会支持等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心理舒适护理的实施策略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生理舒适护理的实施策略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生理舒适护理的意义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关注患者的生理需求，减轻患者痛苦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提高患者生活质量，促进患者康复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生理舒适护理的实施策略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提供合理的护理措施，如饮食护理、睡眠护理等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选择合适的护理器械，如舒适的床铺、合适的引流装置等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优化护理操作流程，减少患者不适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舒适护理在不同疾病患者中的应用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https://d.book118.com/937150126115006042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舒适护理的PPT课件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2024-09-16T00:04:50.994</cp:lastPrinted>
  <dcterms:created xsi:type="dcterms:W3CDTF">2024-09-15T16:04:51Z</dcterms:created>
  <dcterms:modified xsi:type="dcterms:W3CDTF">2024-09-15T16:04:52Z</dcterms:modified>
</cp:coreProperties>
</file>