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B8869-E78B-4E15-A649-0D6574F9D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35550-7EC8-48C6-9BDC-EB4CF1368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820B9-5F67-4C4E-8A4E-6C1490036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EFE3B-C2A4-4F1C-8AAF-72366F5CF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C3C808-404D-4073-A420-2D6DE87D5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A24395-8EFC-46FF-BE35-BFD15EA9D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982D1-43B5-452E-B4E8-B3F285817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44F95-1CFD-4E00-831F-02B4CB8EA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CE858-3905-4609-999E-2B471E84B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16853-BC24-43CD-A112-6EDA4D5F3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86351-1C81-48B9-8FAA-78650BB1E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501340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营销实验报告总结与反思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营销实验过程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营销实验总结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营销策略优化建议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评估新营销策略的有效性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通过实验，测试新营销策略对目标客户的影响，了解其效果和优势。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优化营销资源配置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通过实验结果，调整营销资源的分配，提高资源利用效率。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提升客户满意度和忠诚度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通过实验，了解客户需求和反馈，改进产品和服务，提高客户满意度和忠诚度。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客户需求的多样化要求企业更加关注市场变化和客户需求，不断优化产品和服务。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数据驱动的决策制定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数据在营销实验中扮演着重要角色，通过数据分析，企业可以更好地了解市场和客户需求，制定更加精准的营销策略。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随着市场竞争的加剧，企业需要不断创新和改进营销策略以保持竞争优势。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营销实验过程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在实验设计阶段，我们需要明确营销实验的目标，例如提升品牌知名度、增加销售额或提高客户满意度等。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为了确保实验的准确性和可靠性，我们需要对实验中的变量进行控制，例如产品价格、促销方式、广告渠道等。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变量控制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500" b="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确定实验的周期，包括实验开始和结束的时间，以及数据收集和分析的时间。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实验周期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确保数据来源的可靠性和准确性，例如通过市场调查、销售数据、社交媒体分析等途径获取数据。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对收集到的数据进行清洗、整理和分析，以得出有意义的结论。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采用适当的数据分析方法，例如统计分析、机器学习等，以揭示数据背后的规律和趋势。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清晰地呈现实验结果，包括定性和定量结果，例如销售额的提升、品牌知名度的提高等。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对实验结果进行深入解读，分析其背后的原因和影响因素。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总结实验的主要发现和结论，为未来的营销策略提供参考和借鉴。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结果总结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营销实验总结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通过实验数据，我们深入了解了客户需求和行为模式，为后续营销策略提供了有力支持。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目标达成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本次营销实验成功吸引了目标客户群体，提高了品牌知名度和销售额。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在实验过程中，我们尝试了一些新的营销手段和策略，取得了良好的效果。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https://d.book118.com/937150134021006043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2024-09-16T19:45:40.988</cp:lastPrinted>
  <dcterms:created xsi:type="dcterms:W3CDTF">2024-09-16T11:45:41Z</dcterms:created>
  <dcterms:modified xsi:type="dcterms:W3CDTF">2024-09-16T11:45:43Z</dcterms:modified>
</cp:coreProperties>
</file>