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263.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4.xml" /><Relationship Id="rId3" Type="http://schemas.openxmlformats.org/officeDocument/2006/relationships/image" Target="../media/image3.png" /><Relationship Id="rId4" Type="http://schemas.openxmlformats.org/officeDocument/2006/relationships/tags" Target="../tags/tag5.xml" /><Relationship Id="rId5"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6.xml" /><Relationship Id="rId3" Type="http://schemas.openxmlformats.org/officeDocument/2006/relationships/image" Target="../media/image2.png" /><Relationship Id="rId4" Type="http://schemas.openxmlformats.org/officeDocument/2006/relationships/tags" Target="../tags/tag7.xml" /><Relationship Id="rId5" Type="http://schemas.openxmlformats.org/officeDocument/2006/relationships/image" Target="../media/image3.png" /><Relationship Id="rId6" Type="http://schemas.openxmlformats.org/officeDocument/2006/relationships/tags" Target="../tags/tag8.xml" /><Relationship Id="rId7" Type="http://schemas.openxmlformats.org/officeDocument/2006/relationships/tags" Target="../tags/tag9.xml" /><Relationship Id="rId8" Type="http://schemas.openxmlformats.org/officeDocument/2006/relationships/tags" Target="../tags/tag10.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1.xml" /><Relationship Id="rId3" Type="http://schemas.openxmlformats.org/officeDocument/2006/relationships/image" Target="../media/image3.png" /><Relationship Id="rId4" Type="http://schemas.openxmlformats.org/officeDocument/2006/relationships/tags" Target="../tags/tag12.xml" /><Relationship Id="rId5"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3.xml" /><Relationship Id="rId3" Type="http://schemas.openxmlformats.org/officeDocument/2006/relationships/image" Target="../media/image3.png" /><Relationship Id="rId4" Type="http://schemas.openxmlformats.org/officeDocument/2006/relationships/tags" Target="../tags/tag14.xml" /><Relationship Id="rId5"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tags" Target="../tags/tag15.xml" /><Relationship Id="rId3" Type="http://schemas.openxmlformats.org/officeDocument/2006/relationships/image" Target="../media/image2.png" /><Relationship Id="rId4" Type="http://schemas.openxmlformats.org/officeDocument/2006/relationships/tags" Target="../tags/tag16.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7.xml" /><Relationship Id="rId3" Type="http://schemas.openxmlformats.org/officeDocument/2006/relationships/image" Target="../media/image3.png" /><Relationship Id="rId4" Type="http://schemas.openxmlformats.org/officeDocument/2006/relationships/tags" Target="../tags/tag18.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9.xml" /><Relationship Id="rId3" Type="http://schemas.openxmlformats.org/officeDocument/2006/relationships/image" Target="../media/image3.png" /><Relationship Id="rId4" Type="http://schemas.openxmlformats.org/officeDocument/2006/relationships/tags" Target="../tags/tag2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21.xml" /><Relationship Id="rId3" Type="http://schemas.openxmlformats.org/officeDocument/2006/relationships/image" Target="../media/image3.png" /><Relationship Id="rId4" Type="http://schemas.openxmlformats.org/officeDocument/2006/relationships/tags" Target="../tags/tag22.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26.xml" /><Relationship Id="rId3" Type="http://schemas.openxmlformats.org/officeDocument/2006/relationships/image" Target="../media/image3.png"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32.xml" /><Relationship Id="rId10" Type="http://schemas.openxmlformats.org/officeDocument/2006/relationships/tags" Target="../tags/tag39.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33.xml" /><Relationship Id="rId4" Type="http://schemas.openxmlformats.org/officeDocument/2006/relationships/image" Target="../media/image3.png"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40.xml"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41.xml" /><Relationship Id="rId4" Type="http://schemas.openxmlformats.org/officeDocument/2006/relationships/image" Target="../media/image3.png"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49.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50.xml" /><Relationship Id="rId4" Type="http://schemas.openxmlformats.org/officeDocument/2006/relationships/image" Target="../media/image3.png" /><Relationship Id="rId5" Type="http://schemas.openxmlformats.org/officeDocument/2006/relationships/tags" Target="../tags/tag51.xml" /><Relationship Id="rId6" Type="http://schemas.openxmlformats.org/officeDocument/2006/relationships/tags" Target="../tags/tag52.xml" /><Relationship Id="rId7" Type="http://schemas.openxmlformats.org/officeDocument/2006/relationships/tags" Target="../tags/tag53.xml" /><Relationship Id="rId8" Type="http://schemas.openxmlformats.org/officeDocument/2006/relationships/tags" Target="../tags/tag54.xml" /><Relationship Id="rId9" Type="http://schemas.openxmlformats.org/officeDocument/2006/relationships/tags" Target="../tags/tag55.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58.xml" /><Relationship Id="rId10" Type="http://schemas.openxmlformats.org/officeDocument/2006/relationships/tags" Target="../tags/tag65.xml" /><Relationship Id="rId11" Type="http://schemas.openxmlformats.org/officeDocument/2006/relationships/tags" Target="../tags/tag66.xml" /><Relationship Id="rId12"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59.xml" /><Relationship Id="rId4" Type="http://schemas.openxmlformats.org/officeDocument/2006/relationships/image" Target="../media/image3.png"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tags" Target="../tags/tag62.xml" /><Relationship Id="rId8" Type="http://schemas.openxmlformats.org/officeDocument/2006/relationships/tags" Target="../tags/tag63.xml" /><Relationship Id="rId9" Type="http://schemas.openxmlformats.org/officeDocument/2006/relationships/tags" Target="../tags/tag64.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67.xml" /><Relationship Id="rId10" Type="http://schemas.openxmlformats.org/officeDocument/2006/relationships/tags" Target="../tags/tag74.xml" /><Relationship Id="rId11" Type="http://schemas.openxmlformats.org/officeDocument/2006/relationships/tags" Target="../tags/tag75.xml" /><Relationship Id="rId12" Type="http://schemas.openxmlformats.org/officeDocument/2006/relationships/tags" Target="../tags/tag76.xml" /><Relationship Id="rId13" Type="http://schemas.openxmlformats.org/officeDocument/2006/relationships/tags" Target="../tags/tag77.xml" /><Relationship Id="rId14"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68.xml" /><Relationship Id="rId4" Type="http://schemas.openxmlformats.org/officeDocument/2006/relationships/image" Target="../media/image3.png"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tags" Target="../tags/tag71.xml" /><Relationship Id="rId8" Type="http://schemas.openxmlformats.org/officeDocument/2006/relationships/tags" Target="../tags/tag72.xml" /><Relationship Id="rId9" Type="http://schemas.openxmlformats.org/officeDocument/2006/relationships/tags" Target="../tags/tag73.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78.xml" /><Relationship Id="rId10" Type="http://schemas.openxmlformats.org/officeDocument/2006/relationships/tags" Target="../tags/tag85.xml" /><Relationship Id="rId11"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tags" Target="../tags/tag79.xml" /><Relationship Id="rId4" Type="http://schemas.openxmlformats.org/officeDocument/2006/relationships/image" Target="../media/image3.png"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420511-84C3-4E95-83B3-DDB6AE754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8C50AD-F107-4A47-B8A4-1205749886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AA495D-B614-4F62-AC0D-D2F7B2EE86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63514A-351E-4FF1-84F1-608B1E9792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C958E3-77BF-4554-9849-FA0FE6BAF5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22A427-22AE-43C2-8D3D-09FCD52762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AEADF2-B05F-4EBE-A2E8-D83E42D4AE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6BE28C-2EEB-4BC7-84AE-52344F5730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24FF2B-6233-401F-83F1-7FDB461644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D0B19E-5623-472E-8E63-D6D585476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867242-21C9-4F20-8167-33C665F164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5" name="图片 4"/>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日期占位符 15"/>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18" name="灯片编号占位符 17"/>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2" name="标题 2"/>
          <p:cNvSpPr/>
          <p:nvPr>
            <p:ph type="ctrTitle" idx="2" hasCustomPrompt="1"/>
            <p:custDataLst>
              <p:tags r:id="rId3"/>
            </p:custDataLst>
          </p:nvPr>
        </p:nvSpPr>
        <p:spPr>
          <a:xfrm>
            <a:off x="6299269" y="2095765"/>
            <a:ext cx="4825365" cy="1846659"/>
          </a:xfrm>
        </p:spPr>
        <p:txBody>
          <a:bodyPr vert="horz" wrap="square" lIns="0" tIns="0" rIns="0" bIns="0" rtlCol="0" anchor="b" anchorCtr="0">
            <a:normAutofit lnSpcReduction="10000"/>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000" b="1" i="0" u="none" strike="noStrike" kern="1200" cap="none" spc="600" normalizeH="0" baseline="0" noProof="0">
                <a:ln>
                  <a:noFill/>
                </a:ln>
                <a:solidFill>
                  <a:schemeClr val="lt1"/>
                </a:solidFill>
                <a:effectLst/>
                <a:uLnTx/>
                <a:uFillTx/>
                <a:latin typeface="Arial" pitchFamily="34" charset="0"/>
                <a:ea typeface="汉仪乐喵体W" panose="00020600040101010101" charset="-122"/>
                <a:cs typeface="+mj-cs"/>
                <a:sym typeface="Arial" pitchFamily="34" charset="0"/>
              </a:defRPr>
            </a:lvl1pPr>
          </a:lstStyle>
          <a:p>
            <a:pPr lvl="0"/>
            <a:r>
              <a:rPr>
                <a:sym typeface="+mn-ea"/>
              </a:rPr>
              <a:t>编辑标题</a:t>
            </a:r>
            <a:endParaRPr>
              <a:sym typeface="+mn-ea"/>
            </a:endParaRPr>
          </a:p>
        </p:txBody>
      </p:sp>
      <p:sp>
        <p:nvSpPr>
          <p:cNvPr id="3" name="副标题 3"/>
          <p:cNvSpPr/>
          <p:nvPr>
            <p:ph type="subTitle" idx="3" hasCustomPrompt="1"/>
            <p:custDataLst>
              <p:tags r:id="rId4"/>
            </p:custDataLst>
          </p:nvPr>
        </p:nvSpPr>
        <p:spPr>
          <a:xfrm>
            <a:off x="6299269" y="4115857"/>
            <a:ext cx="4826000" cy="370205"/>
          </a:xfrm>
        </p:spPr>
        <p:txBody>
          <a:bodyPr vert="horz" wrap="square" lIns="0" tIns="0" rIns="0" bIns="0" rtlCol="0">
            <a:normAutofit/>
          </a:bodyPr>
          <a:lstStyle>
            <a:lvl1pPr marL="0" marR="0" lvl="0" indent="0" algn="l" defTabSz="914400" rtl="0" eaLnBrk="1" fontAlgn="auto" latinLnBrk="0" hangingPunct="1">
              <a:lnSpc>
                <a:spcPct val="100000"/>
              </a:lnSpc>
              <a:spcBef>
                <a:spcPct val="0"/>
              </a:spcBef>
              <a:spcAft>
                <a:spcPct val="0"/>
              </a:spcAft>
              <a:buClrTx/>
              <a:buSzTx/>
              <a:buFont typeface="Arial" pitchFamily="34" charset="0"/>
              <a:buNone/>
              <a:defRPr kumimoji="0" lang="zh-CN" altLang="en-US" sz="2200" b="0" i="0" u="none" strike="noStrike" kern="1200" cap="none" spc="200" normalizeH="0" baseline="0" noProof="0">
                <a:ln>
                  <a:noFill/>
                </a:ln>
                <a:solidFill>
                  <a:schemeClr val="lt1"/>
                </a:solidFill>
                <a:effectLst/>
                <a:uLnTx/>
                <a:uFillTx/>
                <a:latin typeface="Arial" pitchFamily="34" charset="0"/>
                <a:ea typeface="幼圆" panose="02010509060101010101" charset="-122"/>
                <a:cs typeface="+mn-cs"/>
                <a:sym typeface="Arial" pitchFamily="34" charset="0"/>
              </a:defRPr>
            </a:lvl1pPr>
            <a:lvl2pPr marL="457200" indent="0" algn="ctr" defTabSz="914400" rtl="0" eaLnBrk="1" fontAlgn="auto" latinLnBrk="0" hangingPunct="1">
              <a:lnSpc>
                <a:spcPct val="130000"/>
              </a:lnSpc>
              <a:spcBef>
                <a:spcPct val="0"/>
              </a:spcBef>
              <a:spcAft>
                <a:spcPts val="1000"/>
              </a:spcAft>
              <a:buFont typeface="Arial" pitchFamily="34" charset="0"/>
              <a:buNone/>
              <a:tabLst>
                <a:tab pos="1609725"/>
              </a:tabLst>
              <a:defRPr sz="20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2pPr>
            <a:lvl3pPr marL="914400" indent="0" algn="ctr" defTabSz="914400" rtl="0" eaLnBrk="1" fontAlgn="auto" latinLnBrk="0" hangingPunct="1">
              <a:lnSpc>
                <a:spcPct val="130000"/>
              </a:lnSpc>
              <a:spcBef>
                <a:spcPct val="0"/>
              </a:spcBef>
              <a:spcAft>
                <a:spcPts val="1000"/>
              </a:spcAft>
              <a:buFont typeface="Arial" pitchFamily="34" charset="0"/>
              <a:buNone/>
              <a:defRPr sz="18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3pPr>
            <a:lvl4pPr marL="13716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4pPr>
            <a:lvl5pPr marL="18288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pic>
        <p:nvPicPr>
          <p:cNvPr id="8" name="图片 7"/>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7" name="图片 6"/>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pic>
        <p:nvPicPr>
          <p:cNvPr id="3" name="图片 2"/>
          <p:cNvPicPr>
            <a:picLocks noChangeAspect="1"/>
          </p:cNvPicPr>
          <p:nvPr>
            <p:custDataLst>
              <p:tags r:id="rId2"/>
            </p:custDataLst>
          </p:nvPr>
        </p:nvPicPr>
        <p:blipFill>
          <a:blip r:embed="rId1"/>
          <a:stretch>
            <a:fillRect/>
          </a:stretch>
        </p:blipFill>
        <p:spPr>
          <a:xfrm>
            <a:off x="215153" y="1811319"/>
            <a:ext cx="2439665" cy="3235350"/>
          </a:xfrm>
          <a:prstGeom prst="rect">
            <a:avLst/>
          </a:prstGeom>
        </p:spPr>
      </p:pic>
      <p:pic>
        <p:nvPicPr>
          <p:cNvPr id="2" name="图片 1"/>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pic>
        <p:nvPicPr>
          <p:cNvPr id="7" name="图片 6"/>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0"/>
            <a:ext cx="720090" cy="720090"/>
          </a:xfrm>
          <a:prstGeom prst="rect">
            <a:avLst/>
          </a:prstGeom>
        </p:spPr>
      </p:pic>
      <p:sp>
        <p:nvSpPr>
          <p:cNvPr id="4" name="日期占位符 3"/>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8" name="标题 5"/>
          <p:cNvSpPr>
            <a:spLocks noGrp="1"/>
          </p:cNvSpPr>
          <p:nvPr>
            <p:ph type="ctrTitle" idx="2" hasCustomPrompt="1"/>
            <p:custDataLst>
              <p:tags r:id="rId7"/>
            </p:custDataLst>
          </p:nvPr>
        </p:nvSpPr>
        <p:spPr>
          <a:xfrm>
            <a:off x="4521871" y="3613741"/>
            <a:ext cx="6857365" cy="582930"/>
          </a:xfrm>
        </p:spPr>
        <p:txBody>
          <a:bodyPr vert="horz" wrap="square" lIns="0" tIns="0" rIns="0" bIns="0" rtlCol="0" anchor="b" anchorCtr="0">
            <a:normAutofit/>
          </a:bodyPr>
          <a:lstStyle>
            <a:lvl1pPr marL="0" marR="0" algn="l" defTabSz="914400" rtl="0" eaLnBrk="1" fontAlgn="auto" latinLnBrk="0" hangingPunct="1">
              <a:lnSpc>
                <a:spcPct val="120000"/>
              </a:lnSpc>
              <a:spcBef>
                <a:spcPct val="0"/>
              </a:spcBef>
              <a:buClrTx/>
              <a:buSzTx/>
              <a:buFontTx/>
              <a:buNone/>
              <a:defRPr kumimoji="0" lang="zh-CN" altLang="en-US" sz="3160" b="1" i="0" u="none" strike="noStrike" kern="1200" cap="none" spc="300" normalizeH="0" baseline="0" noProof="1">
                <a:solidFill>
                  <a:schemeClr val="dk1">
                    <a:lumMod val="85000"/>
                    <a:lumOff val="15000"/>
                  </a:schemeClr>
                </a:solidFill>
                <a:uFillTx/>
                <a:latin typeface="Arial" pitchFamily="34" charset="0"/>
                <a:ea typeface="汉仪乐喵体W" panose="00020600040101010101" charset="-122"/>
                <a:cs typeface="+mj-cs"/>
              </a:defRPr>
            </a:lvl1pPr>
          </a:lstStyle>
          <a:p>
            <a:pPr lvl="0"/>
            <a:r>
              <a:rPr>
                <a:sym typeface="+mn-ea"/>
              </a:rPr>
              <a:t>编辑标题</a:t>
            </a:r>
            <a:endParaRPr>
              <a:sym typeface="+mn-ea"/>
            </a:endParaRPr>
          </a:p>
        </p:txBody>
      </p:sp>
      <p:sp>
        <p:nvSpPr>
          <p:cNvPr id="9" name="副标题 7"/>
          <p:cNvSpPr>
            <a:spLocks noGrp="1"/>
          </p:cNvSpPr>
          <p:nvPr>
            <p:ph type="subTitle" idx="3" hasCustomPrompt="1"/>
            <p:custDataLst>
              <p:tags r:id="rId8"/>
            </p:custDataLst>
          </p:nvPr>
        </p:nvSpPr>
        <p:spPr>
          <a:xfrm>
            <a:off x="4521871" y="4261441"/>
            <a:ext cx="6857365" cy="1669926"/>
          </a:xfrm>
        </p:spPr>
        <p:txBody>
          <a:bodyPr vert="horz" wrap="square" lIns="0" tIns="0" rIns="0" bIns="0" rtlCol="0">
            <a:normAutofit/>
          </a:bodyPr>
          <a:lstStyle>
            <a:lvl1pPr marL="0" marR="0" indent="0" algn="l" defTabSz="914400" rtl="0" eaLnBrk="1" fontAlgn="auto" latinLnBrk="0" hangingPunct="1">
              <a:lnSpc>
                <a:spcPct val="130000"/>
              </a:lnSpc>
              <a:spcBef>
                <a:spcPct val="0"/>
              </a:spcBef>
              <a:spcAft>
                <a:spcPct val="0"/>
              </a:spcAft>
              <a:buClrTx/>
              <a:buSzTx/>
              <a:buFont typeface="Arial" pitchFamily="34" charset="0"/>
              <a:buNone/>
              <a:defRPr kumimoji="0" lang="zh-CN" altLang="en-US" sz="1600" b="0" i="0" u="none" strike="noStrike" kern="1200" cap="none" spc="200" normalizeH="0" baseline="0" noProof="1">
                <a:solidFill>
                  <a:schemeClr val="dk1">
                    <a:lumMod val="65000"/>
                    <a:lumOff val="35000"/>
                  </a:schemeClr>
                </a:solidFill>
                <a:uFillTx/>
                <a:latin typeface="Arial" pitchFamily="34" charset="0"/>
                <a:ea typeface="幼圆" panose="02010509060101010101" charset="-122"/>
                <a:cs typeface="+mn-cs"/>
                <a:sym typeface="+mn-ea"/>
              </a:defRPr>
            </a:lvl1pPr>
            <a:lvl2pPr marL="457200" indent="0" algn="l" defTabSz="914400" rtl="0" eaLnBrk="1" fontAlgn="auto" latinLnBrk="0" hangingPunct="1">
              <a:lnSpc>
                <a:spcPct val="130000"/>
              </a:lnSpc>
              <a:spcBef>
                <a:spcPct val="0"/>
              </a:spcBef>
              <a:spcAft>
                <a:spcPts val="750"/>
              </a:spcAft>
              <a:buFont typeface="Arial" pitchFamily="34" charset="0"/>
              <a:buNone/>
              <a:tabLst>
                <a:tab pos="1609725"/>
              </a:tabLst>
              <a:defRPr sz="2000" u="none" strike="noStrike" kern="1200" cap="none" spc="0" normalizeH="0" baseline="0">
                <a:solidFill>
                  <a:schemeClr val="tx1">
                    <a:tint val="75000"/>
                  </a:schemeClr>
                </a:solidFill>
                <a:uFillTx/>
                <a:latin typeface="Arial" pitchFamily="34" charset="0"/>
                <a:ea typeface="微软雅黑"/>
                <a:cs typeface="+mn-cs"/>
              </a:defRPr>
            </a:lvl2pPr>
            <a:lvl3pPr marL="914400" indent="0" algn="l" defTabSz="914400" rtl="0" eaLnBrk="1" fontAlgn="auto" latinLnBrk="0" hangingPunct="1">
              <a:lnSpc>
                <a:spcPct val="130000"/>
              </a:lnSpc>
              <a:spcBef>
                <a:spcPct val="0"/>
              </a:spcBef>
              <a:spcAft>
                <a:spcPts val="750"/>
              </a:spcAft>
              <a:buFont typeface="Arial" pitchFamily="34" charset="0"/>
              <a:buNone/>
              <a:defRPr sz="1800" u="none" strike="noStrike" kern="1200" cap="none" spc="0" normalizeH="0" baseline="0">
                <a:solidFill>
                  <a:schemeClr val="tx1">
                    <a:tint val="75000"/>
                  </a:schemeClr>
                </a:solidFill>
                <a:uFillTx/>
                <a:latin typeface="Arial" pitchFamily="34" charset="0"/>
                <a:ea typeface="微软雅黑"/>
                <a:cs typeface="+mn-cs"/>
              </a:defRPr>
            </a:lvl3pPr>
            <a:lvl4pPr marL="1371600" indent="0" algn="l" defTabSz="914400" rtl="0" eaLnBrk="1" fontAlgn="auto" latinLnBrk="0" hangingPunct="1">
              <a:lnSpc>
                <a:spcPct val="130000"/>
              </a:lnSpc>
              <a:spcBef>
                <a:spcPct val="0"/>
              </a:spcBef>
              <a:spcAft>
                <a:spcPts val="750"/>
              </a:spcAft>
              <a:buFont typeface="Arial" pitchFamily="34" charset="0"/>
              <a:buNone/>
              <a:defRPr sz="1600" u="none" strike="noStrike" kern="1200" cap="none" spc="0" normalizeH="0" baseline="0">
                <a:solidFill>
                  <a:schemeClr val="tx1">
                    <a:tint val="75000"/>
                  </a:schemeClr>
                </a:solidFill>
                <a:uFillTx/>
                <a:latin typeface="Arial" pitchFamily="34" charset="0"/>
                <a:ea typeface="微软雅黑"/>
                <a:cs typeface="+mn-cs"/>
              </a:defRPr>
            </a:lvl4pPr>
            <a:lvl5pPr marL="1828800" indent="0" algn="l" defTabSz="914400" rtl="0" eaLnBrk="1" fontAlgn="auto" latinLnBrk="0" hangingPunct="1">
              <a:lnSpc>
                <a:spcPct val="130000"/>
              </a:lnSpc>
              <a:spcBef>
                <a:spcPct val="0"/>
              </a:spcBef>
              <a:spcAft>
                <a:spcPts val="750"/>
              </a:spcAft>
              <a:buFont typeface="Arial" pitchFamily="34" charset="0"/>
              <a:buNone/>
              <a:defRPr sz="1600" u="none" strike="noStrike" kern="1200" cap="none" spc="0" normalizeH="0" baseline="0">
                <a:solidFill>
                  <a:schemeClr val="tx1">
                    <a:tint val="75000"/>
                  </a:schemeClr>
                </a:solidFill>
                <a:uFillTx/>
                <a:latin typeface="Arial" pitchFamily="34" charset="0"/>
                <a:ea typeface="微软雅黑"/>
                <a:cs typeface="+mn-cs"/>
              </a:defRPr>
            </a:lvl5pPr>
            <a:lvl6pPr marL="22860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itchFamily="34" charset="0"/>
              <a:buNone/>
              <a:defRPr sz="1600" kern="1200">
                <a:solidFill>
                  <a:schemeClr val="tx1">
                    <a:tint val="75000"/>
                  </a:schemeClr>
                </a:solidFill>
                <a:latin typeface="+mn-lt"/>
                <a:ea typeface="+mn-ea"/>
                <a:cs typeface="+mn-cs"/>
              </a:defRPr>
            </a:lvl9pPr>
          </a:lstStyle>
          <a:p>
            <a:pPr lvl="0"/>
            <a:r>
              <a:rPr>
                <a:sym typeface="+mn-ea"/>
              </a:rPr>
              <a:t>单击此处编辑副标题</a:t>
            </a:r>
            <a:endParaRPr>
              <a:sym typeface="+mn-ea"/>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8" name="图片 7"/>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nvPr>
        </p:nvSpPr>
        <p:spPr>
          <a:xfrm>
            <a:off x="6238877" y="952508"/>
            <a:ext cx="5283242" cy="5388907"/>
          </a:xfrm>
        </p:spPr>
        <p:txBody>
          <a:bodyPr lIns="90170" tIns="46990" rIns="90170" bIns="46990">
            <a:normAutofit/>
          </a:bodyPr>
          <a:lstStyle>
            <a:lvl1pPr eaLnBrk="1" fontAlgn="auto" latinLnBrk="0" hangingPunct="1">
              <a:defRPr sz="1600">
                <a:solidFill>
                  <a:schemeClr val="tx1"/>
                </a:solidFill>
                <a:latin typeface="Arial" pitchFamily="34" charset="0"/>
                <a:ea typeface="幼圆" panose="02010509060101010101" charset="-122"/>
              </a:defRPr>
            </a:lvl1pPr>
            <a:lvl2pPr eaLnBrk="1" fontAlgn="auto" latinLnBrk="0" hangingPunct="1">
              <a:defRPr sz="1600">
                <a:solidFill>
                  <a:schemeClr val="tx1"/>
                </a:solidFill>
                <a:latin typeface="Arial" pitchFamily="34" charset="0"/>
                <a:ea typeface="幼圆" panose="02010509060101010101" charset="-122"/>
              </a:defRPr>
            </a:lvl2pPr>
            <a:lvl3pPr eaLnBrk="1" fontAlgn="auto" latinLnBrk="0" hangingPunct="1">
              <a:defRPr sz="1600">
                <a:solidFill>
                  <a:schemeClr val="tx1"/>
                </a:solidFill>
                <a:latin typeface="Arial" pitchFamily="34" charset="0"/>
                <a:ea typeface="幼圆" panose="02010509060101010101" charset="-122"/>
              </a:defRPr>
            </a:lvl3pPr>
            <a:lvl4pPr eaLnBrk="1" fontAlgn="auto" latinLnBrk="0" hangingPunct="1">
              <a:defRPr sz="1600">
                <a:solidFill>
                  <a:schemeClr val="tx1"/>
                </a:solidFill>
                <a:latin typeface="Arial" pitchFamily="34" charset="0"/>
                <a:ea typeface="幼圆" panose="02010509060101010101" charset="-122"/>
              </a:defRPr>
            </a:lvl4pPr>
            <a:lvl5pPr eaLnBrk="1" fontAlgn="auto" latinLnBrk="0" hangingPunct="1">
              <a:defRPr sz="160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7" name="灯片编号占位符 6"/>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pic>
        <p:nvPicPr>
          <p:cNvPr id="11" name="图片 10"/>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nvPr>
        </p:nvSpPr>
        <p:spPr>
          <a:xfrm>
            <a:off x="669930" y="952508"/>
            <a:ext cx="5283242" cy="381003"/>
          </a:xfrm>
        </p:spPr>
        <p:txBody>
          <a:bodyPr lIns="90170" tIns="46990" rIns="90170" bIns="46990" anchor="ctr"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Arial" pitchFamily="34" charset="0"/>
                <a:ea typeface="幼圆" panose="02010509060101010101"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nvPr>
        </p:nvSpPr>
        <p:spPr>
          <a:xfrm>
            <a:off x="6235750" y="952508"/>
            <a:ext cx="5283242" cy="381003"/>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Arial" pitchFamily="34" charset="0"/>
                <a:ea typeface="幼圆" panose="02010509060101010101"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9" name="灯片编号占位符 8"/>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1488228" y="1234440"/>
            <a:ext cx="3309682" cy="4389120"/>
          </a:xfrm>
          <a:prstGeom prst="rect">
            <a:avLst/>
          </a:prstGeom>
        </p:spPr>
      </p:pic>
      <p:pic>
        <p:nvPicPr>
          <p:cNvPr id="6" name="图片 5"/>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0"/>
            <a:ext cx="720090" cy="720090"/>
          </a:xfrm>
          <a:prstGeom prst="rect">
            <a:avLst/>
          </a:prstGeom>
        </p:spPr>
      </p:pic>
      <p:sp>
        <p:nvSpPr>
          <p:cNvPr id="2" name="标题 1"/>
          <p:cNvSpPr>
            <a:spLocks noGrp="1"/>
          </p:cNvSpPr>
          <p:nvPr>
            <p:ph type="title"/>
          </p:nvPr>
        </p:nvSpPr>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4" name="灯片编号占位符 3"/>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pic>
        <p:nvPicPr>
          <p:cNvPr id="9" name="图片 8"/>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8" name="图片 7"/>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nvPr>
        </p:nvSpPr>
        <p:spPr>
          <a:xfrm>
            <a:off x="669930"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幼圆" panose="02010509060101010101" charset="-122"/>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幼圆" panose="02010509060101010101"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7" name="灯片编号占位符 6"/>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pic>
        <p:nvPicPr>
          <p:cNvPr id="8" name="图片 7"/>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7" name="图片 6"/>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竖排标题 1"/>
          <p:cNvSpPr>
            <a:spLocks noGrp="1"/>
          </p:cNvSpPr>
          <p:nvPr>
            <p:ph type="title" orient="vert"/>
          </p:nvPr>
        </p:nvSpPr>
        <p:spPr>
          <a:xfrm>
            <a:off x="10571135" y="952508"/>
            <a:ext cx="950984" cy="5388907"/>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Arial" pitchFamily="34" charset="0"/>
                <a:ea typeface="幼圆" panose="02010509060101010101"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nvPr>
        </p:nvSpPr>
        <p:spPr>
          <a:xfrm>
            <a:off x="669925" y="952500"/>
            <a:ext cx="9828101" cy="5388907"/>
          </a:xfrm>
        </p:spPr>
        <p:txBody>
          <a:bodyPr vert="eaVert"/>
          <a:lstStyle>
            <a:lvl1pPr indent="0" eaLnBrk="1" fontAlgn="auto" latinLnBrk="0" hangingPunct="1">
              <a:defRPr>
                <a:solidFill>
                  <a:schemeClr val="tx1"/>
                </a:solidFill>
                <a:latin typeface="Arial" pitchFamily="34" charset="0"/>
                <a:ea typeface="幼圆" panose="02010509060101010101" charset="-122"/>
              </a:defRPr>
            </a:lvl1pPr>
            <a:lvl2pPr indent="0" eaLnBrk="1" fontAlgn="auto" latinLnBrk="0" hangingPunct="1">
              <a:defRPr>
                <a:solidFill>
                  <a:schemeClr val="tx1"/>
                </a:solidFill>
                <a:latin typeface="Arial" pitchFamily="34" charset="0"/>
                <a:ea typeface="幼圆" panose="02010509060101010101" charset="-122"/>
              </a:defRPr>
            </a:lvl2pPr>
            <a:lvl3pPr indent="0" eaLnBrk="1" fontAlgn="auto" latinLnBrk="0" hangingPunct="1">
              <a:defRPr>
                <a:solidFill>
                  <a:schemeClr val="tx1"/>
                </a:solidFill>
                <a:latin typeface="Arial" pitchFamily="34" charset="0"/>
                <a:ea typeface="幼圆" panose="02010509060101010101" charset="-122"/>
              </a:defRPr>
            </a:lvl3pPr>
            <a:lvl4pPr indent="0" eaLnBrk="1" fontAlgn="auto" latinLnBrk="0" hangingPunct="1">
              <a:defRPr>
                <a:solidFill>
                  <a:schemeClr val="tx1"/>
                </a:solidFill>
                <a:latin typeface="Arial" pitchFamily="34" charset="0"/>
                <a:ea typeface="幼圆" panose="02010509060101010101" charset="-122"/>
              </a:defRPr>
            </a:lvl4pPr>
            <a:lvl5pPr indent="0" eaLnBrk="1" fontAlgn="auto" latinLnBrk="0" hangingPunct="1">
              <a:defRPr>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6" name="灯片编号占位符 5"/>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2" name="图片 1"/>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3" name="日期占位符 2"/>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nvPr>
        </p:nvSpPr>
        <p:spPr>
          <a:xfrm>
            <a:off x="669930" y="952508"/>
            <a:ext cx="10852237" cy="5388907"/>
          </a:xfrm>
        </p:spPr>
        <p:txBody>
          <a:bodyPr/>
          <a:lstStyle>
            <a:lvl1pPr>
              <a:defRPr>
                <a:solidFill>
                  <a:schemeClr val="tx1"/>
                </a:solidFill>
                <a:latin typeface="Arial" pitchFamily="34" charset="0"/>
                <a:ea typeface="幼圆" panose="02010509060101010101" charset="-122"/>
              </a:defRPr>
            </a:lvl1pPr>
            <a:lvl2pPr>
              <a:defRPr>
                <a:solidFill>
                  <a:schemeClr val="tx1"/>
                </a:solidFill>
                <a:latin typeface="Arial" pitchFamily="34" charset="0"/>
                <a:ea typeface="幼圆" panose="02010509060101010101" charset="-122"/>
              </a:defRPr>
            </a:lvl2pPr>
            <a:lvl3pPr>
              <a:defRPr>
                <a:solidFill>
                  <a:schemeClr val="tx1"/>
                </a:solidFill>
                <a:latin typeface="Arial" pitchFamily="34" charset="0"/>
                <a:ea typeface="幼圆" panose="02010509060101010101" charset="-122"/>
              </a:defRPr>
            </a:lvl3pPr>
            <a:lvl4pPr>
              <a:defRPr>
                <a:solidFill>
                  <a:schemeClr val="tx1"/>
                </a:solidFill>
                <a:latin typeface="Arial" pitchFamily="34" charset="0"/>
                <a:ea typeface="幼圆" panose="02010509060101010101" charset="-122"/>
              </a:defRPr>
            </a:lvl4pPr>
            <a:lvl5pPr>
              <a:defRPr>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2" name="图片 1"/>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日期占位符 2"/>
          <p:cNvSpPr>
            <a:spLocks noGrp="1"/>
          </p:cNvSpPr>
          <p:nvPr>
            <p:ph type="dt" sz="half" idx="10"/>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6" name="文本占位符 4"/>
          <p:cNvSpPr/>
          <p:nvPr>
            <p:ph type="body" idx="1" hasCustomPrompt="1"/>
            <p:custDataLst>
              <p:tags r:id="rId3"/>
            </p:custDataLst>
          </p:nvPr>
        </p:nvSpPr>
        <p:spPr>
          <a:xfrm>
            <a:off x="6604687" y="2463322"/>
            <a:ext cx="4825403" cy="640394"/>
          </a:xfrm>
        </p:spPr>
        <p:txBody>
          <a:bodyPr vert="horz" wrap="square" lIns="0" tIns="0" rIns="0" bIns="0" rtlCol="0" anchor="b" anchorCtr="0">
            <a:normAutofit/>
          </a:bodyPr>
          <a:lstStyle>
            <a:lvl1pPr marL="0" marR="0" lvl="0" indent="0" algn="l" defTabSz="914400" rtl="0" eaLnBrk="1" fontAlgn="auto" latinLnBrk="0" hangingPunct="1">
              <a:lnSpc>
                <a:spcPct val="100000"/>
              </a:lnSpc>
              <a:spcBef>
                <a:spcPct val="0"/>
              </a:spcBef>
              <a:spcAft>
                <a:spcPct val="0"/>
              </a:spcAft>
              <a:buClrTx/>
              <a:buSzTx/>
              <a:buFont typeface="Arial" pitchFamily="34" charset="0"/>
              <a:buNone/>
              <a:defRPr kumimoji="0" lang="zh-CN" altLang="en-US" sz="2400" b="0" i="0" u="none" strike="noStrike" kern="1200" cap="none" spc="200" normalizeH="0" baseline="0" noProof="0">
                <a:ln>
                  <a:noFill/>
                </a:ln>
                <a:solidFill>
                  <a:schemeClr val="lt1"/>
                </a:solidFill>
                <a:effectLst/>
                <a:uLnTx/>
                <a:uFillTx/>
                <a:latin typeface="Arial" pitchFamily="34" charset="0"/>
                <a:ea typeface="幼圆" panose="02010509060101010101" charset="-122"/>
                <a:cs typeface="+mn-cs"/>
              </a:defRPr>
            </a:lvl1pPr>
            <a:lvl2pPr marL="457200" indent="0" algn="ctr" defTabSz="914400" rtl="0" eaLnBrk="1" fontAlgn="auto" latinLnBrk="0" hangingPunct="1">
              <a:lnSpc>
                <a:spcPct val="130000"/>
              </a:lnSpc>
              <a:spcBef>
                <a:spcPct val="0"/>
              </a:spcBef>
              <a:spcAft>
                <a:spcPts val="1000"/>
              </a:spcAft>
              <a:buFont typeface="Arial" pitchFamily="34" charset="0"/>
              <a:buNone/>
              <a:tabLst>
                <a:tab pos="1609725"/>
              </a:tabLst>
              <a:defRPr sz="20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2pPr>
            <a:lvl3pPr marL="914400" indent="0" algn="ctr" defTabSz="914400" rtl="0" eaLnBrk="1" fontAlgn="auto" latinLnBrk="0" hangingPunct="1">
              <a:lnSpc>
                <a:spcPct val="130000"/>
              </a:lnSpc>
              <a:spcBef>
                <a:spcPct val="0"/>
              </a:spcBef>
              <a:spcAft>
                <a:spcPts val="1000"/>
              </a:spcAft>
              <a:buFont typeface="Arial" pitchFamily="34" charset="0"/>
              <a:buNone/>
              <a:defRPr sz="18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3pPr>
            <a:lvl4pPr marL="13716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4pPr>
            <a:lvl5pPr marL="1828800" indent="0" algn="ctr" defTabSz="914400" rtl="0" eaLnBrk="1" fontAlgn="auto" latinLnBrk="0" hangingPunct="1">
              <a:lnSpc>
                <a:spcPct val="130000"/>
              </a:lnSpc>
              <a:spcBef>
                <a:spcPct val="0"/>
              </a:spcBef>
              <a:spcAft>
                <a:spcPts val="1000"/>
              </a:spcAft>
              <a:buFont typeface="Arial" pitchFamily="34" charset="0"/>
              <a:buNone/>
              <a:defRPr sz="1600" u="none" strike="noStrike" kern="1200" cap="none" spc="150" normalizeH="0" baseline="0">
                <a:solidFill>
                  <a:schemeClr val="tx1">
                    <a:lumMod val="85000"/>
                    <a:lumOff val="15000"/>
                  </a:schemeClr>
                </a:solidFill>
                <a:uFillTx/>
                <a:latin typeface="微软雅黑" panose="020b0503020204020204" charset="-122"/>
                <a:ea typeface="微软雅黑"/>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lvl="0"/>
            <a:r>
              <a:rPr>
                <a:sym typeface="+mn-ea"/>
              </a:rPr>
              <a:t>单击此处编辑副标题</a:t>
            </a:r>
            <a:endParaRPr>
              <a:sym typeface="+mn-ea"/>
            </a:endParaRPr>
          </a:p>
        </p:txBody>
      </p:sp>
      <p:sp>
        <p:nvSpPr>
          <p:cNvPr id="7" name="标题 5"/>
          <p:cNvSpPr/>
          <p:nvPr>
            <p:ph type="title" hasCustomPrompt="1"/>
            <p:custDataLst>
              <p:tags r:id="rId4"/>
            </p:custDataLst>
          </p:nvPr>
        </p:nvSpPr>
        <p:spPr>
          <a:xfrm>
            <a:off x="6604053" y="3256115"/>
            <a:ext cx="4826038" cy="1138555"/>
          </a:xfrm>
        </p:spPr>
        <p:txBody>
          <a:bodyPr vert="horz" wrap="square" lIns="0" tIns="0" rIns="0" bIns="0" rtlCol="0" anchor="t" anchorCtr="0">
            <a:normAutofit/>
          </a:bodyPr>
          <a:lstStyle>
            <a:lvl1pPr marL="0" marR="0" lvl="0" algn="l" defTabSz="914400" rtl="0" eaLnBrk="1" fontAlgn="auto" latinLnBrk="0" hangingPunct="1">
              <a:lnSpc>
                <a:spcPct val="100000"/>
              </a:lnSpc>
              <a:spcBef>
                <a:spcPct val="0"/>
              </a:spcBef>
              <a:spcAft>
                <a:spcPct val="0"/>
              </a:spcAft>
              <a:buClrTx/>
              <a:buSzTx/>
              <a:buFontTx/>
              <a:buNone/>
              <a:defRPr kumimoji="0" lang="zh-CN" altLang="en-US" sz="6600" b="1" i="0" u="none" strike="noStrike" kern="1200" cap="none" spc="700" normalizeH="0" baseline="0" noProof="0">
                <a:ln>
                  <a:noFill/>
                </a:ln>
                <a:solidFill>
                  <a:schemeClr val="lt1"/>
                </a:solidFill>
                <a:effectLst/>
                <a:uLnTx/>
                <a:uFillTx/>
                <a:latin typeface="Arial" pitchFamily="34" charset="0"/>
                <a:ea typeface="汉仪乐喵体W" panose="00020600040101010101" charset="-122"/>
                <a:cs typeface="+mj-cs"/>
                <a:sym typeface="+mn-ea"/>
              </a:defRPr>
            </a:lvl1pPr>
          </a:lstStyle>
          <a:p>
            <a:pPr lvl="0"/>
            <a:r>
              <a:rPr>
                <a:sym typeface="+mn-ea"/>
              </a:rPr>
              <a:t>编辑标题</a:t>
            </a:r>
            <a:endParaRPr>
              <a:sym typeface="+mn-ea"/>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6" name="图片 5"/>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1"/>
          <p:cNvSpPr>
            <a:spLocks noGrp="1"/>
          </p:cNvSpPr>
          <p:nvPr>
            <p:ph type="title"/>
            <p:custDataLst>
              <p:tags r:id="rId5"/>
            </p:custDataLst>
          </p:nvPr>
        </p:nvSpPr>
        <p:spPr/>
        <p:txBody>
          <a:bodyPr/>
          <a:lstStyle>
            <a:lvl1pPr>
              <a:defRPr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spTree>
      <p:nvGrpSpPr>
        <p:cNvPr id="1" name=""/>
        <p:cNvGrpSpPr/>
        <p:nvPr/>
      </p:nvGrpSpPr>
      <p:grpSpPr>
        <a:xfrm>
          <a:off x="0" y="0"/>
          <a:ext cx="0" cy="0"/>
        </a:xfrm>
      </p:grpSpPr>
      <p:sp>
        <p:nvSpPr>
          <p:cNvPr id="9" name="矩形 8"/>
          <p:cNvSpPr/>
          <p:nvPr>
            <p:custDataLst>
              <p:tags r:id="rId1"/>
            </p:custDataLst>
          </p:nvPr>
        </p:nvSpPr>
        <p:spPr>
          <a:xfrm>
            <a:off x="294600" y="302400"/>
            <a:ext cx="11602796" cy="6253188"/>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294600" y="30240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11177310" y="5835510"/>
            <a:ext cx="720090" cy="720090"/>
          </a:xfrm>
          <a:prstGeom prst="rect">
            <a:avLst/>
          </a:prstGeom>
        </p:spPr>
      </p:pic>
      <p:sp>
        <p:nvSpPr>
          <p:cNvPr id="2" name="标题 1"/>
          <p:cNvSpPr>
            <a:spLocks noGrp="1"/>
          </p:cNvSpPr>
          <p:nvPr>
            <p:ph type="title" hasCustomPrompt="1"/>
            <p:custDataLst>
              <p:tags r:id="rId6"/>
            </p:custDataLst>
          </p:nvPr>
        </p:nvSpPr>
        <p:spPr>
          <a:xfrm>
            <a:off x="1281600" y="1249200"/>
            <a:ext cx="9626400" cy="723600"/>
          </a:xfrm>
        </p:spPr>
        <p:txBody>
          <a:bodyPr anchor="ctr"/>
          <a:lstStyle>
            <a:lvl1pPr>
              <a:defRPr sz="3200" baseline="0">
                <a:solidFill>
                  <a:schemeClr val="tx1"/>
                </a:solidFill>
                <a:latin typeface="Arial" pitchFamily="34" charset="0"/>
                <a:ea typeface="幼圆" panose="02010509060101010101"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7"/>
            </p:custDataLst>
          </p:nvPr>
        </p:nvSpPr>
        <p:spPr>
          <a:xfrm>
            <a:off x="1281113" y="2163600"/>
            <a:ext cx="9626600" cy="34452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spTree>
      <p:nvGrpSpPr>
        <p:cNvPr id="1" name=""/>
        <p:cNvGrpSpPr/>
        <p:nvPr/>
      </p:nvGrpSpPr>
      <p:grpSpPr>
        <a:xfrm>
          <a:off x="0" y="0"/>
          <a:ext cx="0" cy="0"/>
        </a:xfrm>
      </p:grpSpPr>
      <p:sp>
        <p:nvSpPr>
          <p:cNvPr id="10" name="矩形 9"/>
          <p:cNvSpPr/>
          <p:nvPr>
            <p:custDataLst>
              <p:tags r:id="rId1"/>
            </p:custDataLst>
          </p:nvPr>
        </p:nvSpPr>
        <p:spPr>
          <a:xfrm>
            <a:off x="0" y="-10800"/>
            <a:ext cx="4827588" cy="6868795"/>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1471910" y="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6137910"/>
            <a:ext cx="720090" cy="720090"/>
          </a:xfrm>
          <a:prstGeom prst="rect">
            <a:avLst/>
          </a:prstGeom>
        </p:spPr>
      </p:pic>
      <p:sp>
        <p:nvSpPr>
          <p:cNvPr id="2" name="标题 1"/>
          <p:cNvSpPr>
            <a:spLocks noGrp="1"/>
          </p:cNvSpPr>
          <p:nvPr>
            <p:ph type="title" hasCustomPrompt="1"/>
            <p:custDataLst>
              <p:tags r:id="rId6"/>
            </p:custDataLst>
          </p:nvPr>
        </p:nvSpPr>
        <p:spPr>
          <a:xfrm>
            <a:off x="583200" y="770400"/>
            <a:ext cx="3960000" cy="882000"/>
          </a:xfrm>
        </p:spPr>
        <p:txBody>
          <a:bodyPr anchor="ctr" anchorCtr="0"/>
          <a:lstStyle>
            <a:lvl1pPr>
              <a:defRPr sz="3600" baseline="0">
                <a:solidFill>
                  <a:schemeClr val="tx1"/>
                </a:solidFill>
                <a:latin typeface="Arial" pitchFamily="34" charset="0"/>
                <a:ea typeface="幼圆" panose="02010509060101010101" charset="-122"/>
              </a:defRPr>
            </a:lvl1pPr>
          </a:lstStyle>
          <a:p>
            <a:r>
              <a:rPr lang="zh-CN" altLang="en-US"/>
              <a:t>单击编辑标题</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586800" y="1764000"/>
            <a:ext cx="3956400" cy="40932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1"/>
            </p:custDataLst>
          </p:nvPr>
        </p:nvSpPr>
        <p:spPr>
          <a:xfrm>
            <a:off x="5101200" y="769938"/>
            <a:ext cx="6480000" cy="5087937"/>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spTree>
      <p:nvGrpSpPr>
        <p:cNvPr id="1" name=""/>
        <p:cNvGrpSpPr/>
        <p:nvPr/>
      </p:nvGrpSpPr>
      <p:grpSpPr>
        <a:xfrm>
          <a:off x="0" y="0"/>
          <a:ext cx="0" cy="0"/>
        </a:xfrm>
      </p:grpSpPr>
      <p:sp>
        <p:nvSpPr>
          <p:cNvPr id="10" name="矩形 9"/>
          <p:cNvSpPr/>
          <p:nvPr>
            <p:custDataLst>
              <p:tags r:id="rId1"/>
            </p:custDataLst>
          </p:nvPr>
        </p:nvSpPr>
        <p:spPr>
          <a:xfrm>
            <a:off x="0" y="-10800"/>
            <a:ext cx="12189600" cy="2660396"/>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1080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sp>
        <p:nvSpPr>
          <p:cNvPr id="2" name="标题 1"/>
          <p:cNvSpPr>
            <a:spLocks noGrp="1"/>
          </p:cNvSpPr>
          <p:nvPr>
            <p:ph type="title"/>
            <p:custDataLst>
              <p:tags r:id="rId6"/>
            </p:custDataLst>
          </p:nvPr>
        </p:nvSpPr>
        <p:spPr>
          <a:xfrm>
            <a:off x="612000" y="781200"/>
            <a:ext cx="10976400" cy="626400"/>
          </a:xfrm>
        </p:spPr>
        <p:txBody>
          <a:bodyPr anchor="ctr"/>
          <a:lstStyle>
            <a:lvl1pPr algn="ctr">
              <a:defRPr sz="3600"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612000" y="1659600"/>
            <a:ext cx="10975975" cy="828000"/>
          </a:xfrm>
        </p:spPr>
        <p:txBody>
          <a:bodyPr/>
          <a:lstStyle>
            <a:lvl1pPr algn="ct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1"/>
            </p:custDataLst>
          </p:nvPr>
        </p:nvSpPr>
        <p:spPr>
          <a:xfrm>
            <a:off x="612775" y="2808000"/>
            <a:ext cx="10965600" cy="34308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spTree>
      <p:nvGrpSpPr>
        <p:cNvPr id="1" name=""/>
        <p:cNvGrpSpPr/>
        <p:nvPr/>
      </p:nvGrpSpPr>
      <p:grpSpPr>
        <a:xfrm>
          <a:off x="0" y="0"/>
          <a:ext cx="0" cy="0"/>
        </a:xfrm>
      </p:grpSpPr>
      <p:sp>
        <p:nvSpPr>
          <p:cNvPr id="10" name="矩形 9"/>
          <p:cNvSpPr/>
          <p:nvPr>
            <p:custDataLst>
              <p:tags r:id="rId1"/>
            </p:custDataLst>
          </p:nvPr>
        </p:nvSpPr>
        <p:spPr>
          <a:xfrm>
            <a:off x="0" y="5029200"/>
            <a:ext cx="12189600" cy="18288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sp>
        <p:nvSpPr>
          <p:cNvPr id="2" name="标题 1"/>
          <p:cNvSpPr>
            <a:spLocks noGrp="1"/>
          </p:cNvSpPr>
          <p:nvPr>
            <p:ph type="title"/>
            <p:custDataLst>
              <p:tags r:id="rId6"/>
            </p:custDataLst>
          </p:nvPr>
        </p:nvSpPr>
        <p:spPr>
          <a:xfrm>
            <a:off x="604800" y="669600"/>
            <a:ext cx="10976400" cy="565200"/>
          </a:xfrm>
        </p:spPr>
        <p:txBody>
          <a:bodyPr anchor="ctr" anchorCtr="0"/>
          <a:lstStyle>
            <a:lvl1pPr algn="ctr">
              <a:defRPr sz="3200"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0"/>
            </p:custDataLst>
          </p:nvPr>
        </p:nvSpPr>
        <p:spPr>
          <a:xfrm>
            <a:off x="604837" y="1681200"/>
            <a:ext cx="10990800" cy="32112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1"/>
            </p:custDataLst>
          </p:nvPr>
        </p:nvSpPr>
        <p:spPr>
          <a:xfrm>
            <a:off x="594000" y="5180400"/>
            <a:ext cx="11001600" cy="1011600"/>
          </a:xfrm>
        </p:spPr>
        <p:txBody>
          <a:bodyPr/>
          <a:lstStyle>
            <a:lvl1pP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spTree>
      <p:nvGrpSpPr>
        <p:cNvPr id="1" name=""/>
        <p:cNvGrpSpPr/>
        <p:nvPr/>
      </p:nvGrpSpPr>
      <p:grpSpPr>
        <a:xfrm>
          <a:off x="0" y="0"/>
          <a:ext cx="0" cy="0"/>
        </a:xfrm>
      </p:grpSpPr>
      <p:sp>
        <p:nvSpPr>
          <p:cNvPr id="10" name="矩形 9"/>
          <p:cNvSpPr/>
          <p:nvPr>
            <p:custDataLst>
              <p:tags r:id="rId1"/>
            </p:custDataLst>
          </p:nvPr>
        </p:nvSpPr>
        <p:spPr>
          <a:xfrm>
            <a:off x="0" y="-10800"/>
            <a:ext cx="12189600" cy="914400"/>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1471910" y="6137910"/>
            <a:ext cx="720090" cy="720090"/>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6137910"/>
            <a:ext cx="720090" cy="720090"/>
          </a:xfrm>
          <a:prstGeom prst="rect">
            <a:avLst/>
          </a:prstGeom>
        </p:spPr>
      </p:pic>
      <p:sp>
        <p:nvSpPr>
          <p:cNvPr id="2" name="标题 1"/>
          <p:cNvSpPr>
            <a:spLocks noGrp="1"/>
          </p:cNvSpPr>
          <p:nvPr>
            <p:ph type="title"/>
            <p:custDataLst>
              <p:tags r:id="rId6"/>
            </p:custDataLst>
          </p:nvPr>
        </p:nvSpPr>
        <p:spPr>
          <a:xfrm>
            <a:off x="579600" y="237600"/>
            <a:ext cx="11037600" cy="441964"/>
          </a:xfrm>
        </p:spPr>
        <p:txBody>
          <a:bodyPr/>
          <a:lstStyle>
            <a:lvl1pPr>
              <a:defRPr baseline="0">
                <a:solidFill>
                  <a:schemeClr val="tx1"/>
                </a:solidFill>
                <a:latin typeface="Arial" pitchFamily="34" charset="0"/>
                <a:ea typeface="幼圆" panose="02010509060101010101"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0"/>
            </p:custDataLst>
          </p:nvPr>
        </p:nvSpPr>
        <p:spPr>
          <a:xfrm>
            <a:off x="579600" y="1663200"/>
            <a:ext cx="5342400" cy="28944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1"/>
            </p:custDataLst>
          </p:nvPr>
        </p:nvSpPr>
        <p:spPr>
          <a:xfrm>
            <a:off x="6242400" y="1663200"/>
            <a:ext cx="5367600" cy="2894400"/>
          </a:xfrm>
        </p:spPr>
        <p:txBody>
          <a:bodyPr/>
          <a:lstStyle>
            <a:lvl1pPr>
              <a:defRPr baseline="0">
                <a:solidFill>
                  <a:schemeClr val="tx1"/>
                </a:solidFill>
                <a:latin typeface="Arial" pitchFamily="34" charset="0"/>
                <a:ea typeface="幼圆" panose="02010509060101010101" charset="-122"/>
              </a:defRPr>
            </a:lvl1pPr>
            <a:lvl2pPr>
              <a:defRPr baseline="0">
                <a:solidFill>
                  <a:schemeClr val="tx1"/>
                </a:solidFill>
                <a:latin typeface="Arial" pitchFamily="34" charset="0"/>
                <a:ea typeface="幼圆" panose="02010509060101010101" charset="-122"/>
              </a:defRPr>
            </a:lvl2pPr>
            <a:lvl3pPr>
              <a:defRPr baseline="0">
                <a:solidFill>
                  <a:schemeClr val="tx1"/>
                </a:solidFill>
                <a:latin typeface="Arial" pitchFamily="34" charset="0"/>
                <a:ea typeface="幼圆" panose="02010509060101010101" charset="-122"/>
              </a:defRPr>
            </a:lvl3pPr>
            <a:lvl4pPr>
              <a:defRPr baseline="0">
                <a:solidFill>
                  <a:schemeClr val="tx1"/>
                </a:solidFill>
                <a:latin typeface="Arial" pitchFamily="34" charset="0"/>
                <a:ea typeface="幼圆" panose="02010509060101010101" charset="-122"/>
              </a:defRPr>
            </a:lvl4pPr>
            <a:lvl5pPr>
              <a:defRPr baseline="0">
                <a:solidFill>
                  <a:schemeClr val="tx1"/>
                </a:solidFill>
                <a:latin typeface="Arial" pitchFamily="34" charset="0"/>
                <a:ea typeface="幼圆" panose="02010509060101010101"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2"/>
            </p:custDataLst>
          </p:nvPr>
        </p:nvSpPr>
        <p:spPr>
          <a:xfrm>
            <a:off x="572400" y="4816800"/>
            <a:ext cx="5342400" cy="781200"/>
          </a:xfrm>
        </p:spPr>
        <p:txBody>
          <a:bodyPr/>
          <a:lstStyle>
            <a:lvl1pP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3"/>
            </p:custDataLst>
          </p:nvPr>
        </p:nvSpPr>
        <p:spPr>
          <a:xfrm>
            <a:off x="6253200" y="4813200"/>
            <a:ext cx="5367600" cy="781200"/>
          </a:xfrm>
        </p:spPr>
        <p:txBody>
          <a:bodyPr/>
          <a:lstStyle>
            <a:lvl1pP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spTree>
      <p:nvGrpSpPr>
        <p:cNvPr id="1" name=""/>
        <p:cNvGrpSpPr/>
        <p:nvPr/>
      </p:nvGrpSpPr>
      <p:grpSpPr>
        <a:xfrm>
          <a:off x="0" y="0"/>
          <a:ext cx="0" cy="0"/>
        </a:xfrm>
      </p:grpSpPr>
      <p:sp>
        <p:nvSpPr>
          <p:cNvPr id="9" name="矩形 8"/>
          <p:cNvSpPr/>
          <p:nvPr>
            <p:custDataLst>
              <p:tags r:id="rId1"/>
            </p:custDataLst>
          </p:nvPr>
        </p:nvSpPr>
        <p:spPr>
          <a:xfrm>
            <a:off x="0" y="959400"/>
            <a:ext cx="12189600" cy="4939195"/>
          </a:xfrm>
          <a:prstGeom prst="rect">
            <a:avLst/>
          </a:prstGeom>
          <a:solidFill>
            <a:schemeClr val="dk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7"/>
          <p:cNvPicPr>
            <a:picLocks noChangeAspect="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a:xfrm>
            <a:off x="10436061" y="-10801"/>
            <a:ext cx="1753527" cy="1753527"/>
          </a:xfrm>
          <a:prstGeom prst="rect">
            <a:avLst/>
          </a:prstGeom>
        </p:spPr>
      </p:pic>
      <p:pic>
        <p:nvPicPr>
          <p:cNvPr id="6" name="图片 5"/>
          <p:cNvPicPr>
            <a:picLocks noChangeAspect="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0" y="5104461"/>
            <a:ext cx="1753527" cy="1753527"/>
          </a:xfrm>
          <a:prstGeom prst="rect">
            <a:avLst/>
          </a:prstGeom>
        </p:spPr>
      </p:pic>
      <p:sp>
        <p:nvSpPr>
          <p:cNvPr id="2" name="标题 1"/>
          <p:cNvSpPr>
            <a:spLocks noGrp="1"/>
          </p:cNvSpPr>
          <p:nvPr>
            <p:ph type="title" hasCustomPrompt="1"/>
            <p:custDataLst>
              <p:tags r:id="rId6"/>
            </p:custDataLst>
          </p:nvPr>
        </p:nvSpPr>
        <p:spPr>
          <a:xfrm>
            <a:off x="1522800" y="1339200"/>
            <a:ext cx="9144000" cy="2386800"/>
          </a:xfrm>
        </p:spPr>
        <p:txBody>
          <a:bodyPr anchor="b"/>
          <a:lstStyle>
            <a:lvl1pPr algn="ctr">
              <a:defRPr sz="6000" baseline="0">
                <a:solidFill>
                  <a:schemeClr val="tx1"/>
                </a:solidFill>
                <a:latin typeface="Arial" pitchFamily="34" charset="0"/>
                <a:ea typeface="幼圆" panose="02010509060101010101"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7"/>
            </p:custDataLst>
          </p:nvPr>
        </p:nvSpPr>
        <p:spPr/>
        <p:txBody>
          <a:bodyPr/>
          <a:lstStyle>
            <a:lvl1pPr>
              <a:defRPr>
                <a:latin typeface="Arial" pitchFamily="34" charset="0"/>
                <a:ea typeface="幼圆" panose="02010509060101010101" charset="-122"/>
                <a:cs typeface="幼圆" panose="02010509060101010101"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Arial" pitchFamily="34" charset="0"/>
                <a:ea typeface="幼圆" panose="02010509060101010101" charset="-122"/>
                <a:cs typeface="幼圆" panose="02010509060101010101"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Arial" pitchFamily="34" charset="0"/>
                <a:ea typeface="幼圆" panose="02010509060101010101" charset="-122"/>
                <a:cs typeface="幼圆" panose="02010509060101010101"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1522413" y="3862800"/>
            <a:ext cx="9144000" cy="1656000"/>
          </a:xfrm>
        </p:spPr>
        <p:txBody>
          <a:bodyPr/>
          <a:lstStyle>
            <a:lvl1pPr algn="ctr">
              <a:defRPr baseline="0">
                <a:solidFill>
                  <a:schemeClr val="tx1"/>
                </a:solidFill>
                <a:latin typeface="Arial" pitchFamily="34" charset="0"/>
                <a:ea typeface="幼圆" panose="02010509060101010101"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wrap="square"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61398"/>
            <a:ext cx="10852237" cy="5388907"/>
          </a:xfrm>
          <a:prstGeom prst="rect">
            <a:avLst/>
          </a:prstGeom>
        </p:spPr>
        <p:txBody>
          <a:bodyPr vert="horz" wrap="square" lIns="90170" tIns="46990" rIns="90170" bIns="4699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79742" y="6349833"/>
            <a:ext cx="2700000" cy="316800"/>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Arial" pitchFamily="34" charset="0"/>
                <a:ea typeface="幼圆" panose="02010509060101010101" charset="-122"/>
                <a:cs typeface="幼圆" panose="020105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nvPr>
        </p:nvSpPr>
        <p:spPr>
          <a:xfrm>
            <a:off x="4116000" y="6349833"/>
            <a:ext cx="3960000" cy="316800"/>
          </a:xfrm>
          <a:prstGeom prst="rect">
            <a:avLst/>
          </a:prstGeom>
        </p:spPr>
        <p:txBody>
          <a:bodyPr vert="horz" wrap="square"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Arial" pitchFamily="34" charset="0"/>
                <a:ea typeface="幼圆" panose="02010509060101010101" charset="-122"/>
                <a:cs typeface="幼圆" panose="020105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49833"/>
            <a:ext cx="2700000" cy="316800"/>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Arial" pitchFamily="34" charset="0"/>
                <a:ea typeface="幼圆" panose="02010509060101010101" charset="-122"/>
                <a:cs typeface="幼圆" panose="0201050906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itchFamily="34" charset="0"/>
          <a:ea typeface="幼圆" panose="02010509060101010101"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Arial" pitchFamily="34" charset="0"/>
          <a:ea typeface="幼圆" panose="02010509060101010101" charset="-122"/>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Arial" pitchFamily="34" charset="0"/>
          <a:ea typeface="幼圆" panose="02010509060101010101"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97.xml" /><Relationship Id="rId11" Type="http://schemas.openxmlformats.org/officeDocument/2006/relationships/tags" Target="../tags/tag98.xml" /><Relationship Id="rId12" Type="http://schemas.openxmlformats.org/officeDocument/2006/relationships/tags" Target="../tags/tag99.xml" /><Relationship Id="rId13" Type="http://schemas.openxmlformats.org/officeDocument/2006/relationships/tags" Target="../tags/tag100.xml" /><Relationship Id="rId14" Type="http://schemas.openxmlformats.org/officeDocument/2006/relationships/tags" Target="../tags/tag101.xml" /><Relationship Id="rId15" Type="http://schemas.openxmlformats.org/officeDocument/2006/relationships/tags" Target="../tags/tag102.xml" /><Relationship Id="rId16" Type="http://schemas.openxmlformats.org/officeDocument/2006/relationships/tags" Target="../tags/tag103.xml" /><Relationship Id="rId17" Type="http://schemas.openxmlformats.org/officeDocument/2006/relationships/tags" Target="../tags/tag104.xml" /><Relationship Id="rId18" Type="http://schemas.openxmlformats.org/officeDocument/2006/relationships/tags" Target="../tags/tag105.xml" /><Relationship Id="rId19" Type="http://schemas.openxmlformats.org/officeDocument/2006/relationships/tags" Target="../tags/tag106.xml" /><Relationship Id="rId2" Type="http://schemas.openxmlformats.org/officeDocument/2006/relationships/notesSlide" Target="../notesSlides/notesSlide2.xml" /><Relationship Id="rId20" Type="http://schemas.openxmlformats.org/officeDocument/2006/relationships/tags" Target="../tags/tag107.xml" /><Relationship Id="rId21" Type="http://schemas.openxmlformats.org/officeDocument/2006/relationships/tags" Target="../tags/tag108.xml" /><Relationship Id="rId22" Type="http://schemas.openxmlformats.org/officeDocument/2006/relationships/tags" Target="../tags/tag109.xml" /><Relationship Id="rId23" Type="http://schemas.openxmlformats.org/officeDocument/2006/relationships/tags" Target="../tags/tag110.xml" /><Relationship Id="rId24" Type="http://schemas.openxmlformats.org/officeDocument/2006/relationships/tags" Target="../tags/tag111.xml" /><Relationship Id="rId25" Type="http://schemas.openxmlformats.org/officeDocument/2006/relationships/tags" Target="../tags/tag112.xml" /><Relationship Id="rId26" Type="http://schemas.openxmlformats.org/officeDocument/2006/relationships/tags" Target="../tags/tag113.xml" /><Relationship Id="rId27" Type="http://schemas.openxmlformats.org/officeDocument/2006/relationships/tags" Target="../tags/tag114.xml" /><Relationship Id="rId28" Type="http://schemas.openxmlformats.org/officeDocument/2006/relationships/tags" Target="../tags/tag115.xml" /><Relationship Id="rId29" Type="http://schemas.openxmlformats.org/officeDocument/2006/relationships/tags" Target="../tags/tag116.xml" /><Relationship Id="rId3" Type="http://schemas.openxmlformats.org/officeDocument/2006/relationships/image" Target="../media/image2.png" /><Relationship Id="rId30" Type="http://schemas.openxmlformats.org/officeDocument/2006/relationships/tags" Target="../tags/tag117.xml" /><Relationship Id="rId31" Type="http://schemas.openxmlformats.org/officeDocument/2006/relationships/tags" Target="../tags/tag118.xml" /><Relationship Id="rId32" Type="http://schemas.openxmlformats.org/officeDocument/2006/relationships/tags" Target="../tags/tag119.xml" /><Relationship Id="rId33" Type="http://schemas.openxmlformats.org/officeDocument/2006/relationships/tags" Target="../tags/tag120.xml" /><Relationship Id="rId34" Type="http://schemas.openxmlformats.org/officeDocument/2006/relationships/tags" Target="../tags/tag121.xml" /><Relationship Id="rId35" Type="http://schemas.openxmlformats.org/officeDocument/2006/relationships/tags" Target="../tags/tag122.xml" /><Relationship Id="rId36" Type="http://schemas.openxmlformats.org/officeDocument/2006/relationships/tags" Target="../tags/tag123.xml" /><Relationship Id="rId37" Type="http://schemas.openxmlformats.org/officeDocument/2006/relationships/tags" Target="../tags/tag124.xml" /><Relationship Id="rId38" Type="http://schemas.openxmlformats.org/officeDocument/2006/relationships/tags" Target="../tags/tag125.xml" /><Relationship Id="rId4" Type="http://schemas.openxmlformats.org/officeDocument/2006/relationships/tags" Target="../tags/tag92.xml" /><Relationship Id="rId5" Type="http://schemas.openxmlformats.org/officeDocument/2006/relationships/image" Target="../media/image3.png"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31.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132.xml" /><Relationship Id="rId14" Type="http://schemas.openxmlformats.org/officeDocument/2006/relationships/tags" Target="../tags/tag133.xml" /><Relationship Id="rId2" Type="http://schemas.openxmlformats.org/officeDocument/2006/relationships/notesSlide" Target="../notesSlides/notesSlide3.xml" /><Relationship Id="rId3" Type="http://schemas.openxmlformats.org/officeDocument/2006/relationships/image" Target="../media/image2.png" /><Relationship Id="rId4" Type="http://schemas.openxmlformats.org/officeDocument/2006/relationships/tags" Target="../tags/tag126.xml" /><Relationship Id="rId5" Type="http://schemas.openxmlformats.org/officeDocument/2006/relationships/image" Target="../media/image3.png"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tags" Target="../tags/tag143.xml" /><Relationship Id="rId14" Type="http://schemas.openxmlformats.org/officeDocument/2006/relationships/tags" Target="../tags/tag144.xml" /><Relationship Id="rId15" Type="http://schemas.openxmlformats.org/officeDocument/2006/relationships/tags" Target="../tags/tag145.xml" /><Relationship Id="rId16" Type="http://schemas.openxmlformats.org/officeDocument/2006/relationships/tags" Target="../tags/tag146.xml" /><Relationship Id="rId17" Type="http://schemas.openxmlformats.org/officeDocument/2006/relationships/tags" Target="../tags/tag147.xml" /><Relationship Id="rId18" Type="http://schemas.openxmlformats.org/officeDocument/2006/relationships/tags" Target="../tags/tag148.xml" /><Relationship Id="rId19" Type="http://schemas.openxmlformats.org/officeDocument/2006/relationships/tags" Target="../tags/tag149.xml" /><Relationship Id="rId2" Type="http://schemas.openxmlformats.org/officeDocument/2006/relationships/notesSlide" Target="../notesSlides/notesSlide4.xml" /><Relationship Id="rId20" Type="http://schemas.openxmlformats.org/officeDocument/2006/relationships/tags" Target="../tags/tag150.xml" /><Relationship Id="rId21" Type="http://schemas.openxmlformats.org/officeDocument/2006/relationships/tags" Target="../tags/tag151.xml" /><Relationship Id="rId22" Type="http://schemas.openxmlformats.org/officeDocument/2006/relationships/tags" Target="../tags/tag152.xml" /><Relationship Id="rId23" Type="http://schemas.openxmlformats.org/officeDocument/2006/relationships/tags" Target="../tags/tag153.xml" /><Relationship Id="rId24" Type="http://schemas.openxmlformats.org/officeDocument/2006/relationships/tags" Target="../tags/tag154.xml" /><Relationship Id="rId25" Type="http://schemas.openxmlformats.org/officeDocument/2006/relationships/tags" Target="../tags/tag155.xml" /><Relationship Id="rId26" Type="http://schemas.openxmlformats.org/officeDocument/2006/relationships/tags" Target="../tags/tag156.xml" /><Relationship Id="rId27" Type="http://schemas.openxmlformats.org/officeDocument/2006/relationships/tags" Target="../tags/tag157.xml" /><Relationship Id="rId28" Type="http://schemas.openxmlformats.org/officeDocument/2006/relationships/tags" Target="../tags/tag158.xml" /><Relationship Id="rId29" Type="http://schemas.openxmlformats.org/officeDocument/2006/relationships/tags" Target="../tags/tag159.xml" /><Relationship Id="rId3" Type="http://schemas.openxmlformats.org/officeDocument/2006/relationships/tags" Target="../tags/tag134.xml" /><Relationship Id="rId30" Type="http://schemas.openxmlformats.org/officeDocument/2006/relationships/tags" Target="../tags/tag160.xml" /><Relationship Id="rId31" Type="http://schemas.openxmlformats.org/officeDocument/2006/relationships/tags" Target="../tags/tag161.xml" /><Relationship Id="rId32" Type="http://schemas.openxmlformats.org/officeDocument/2006/relationships/tags" Target="../tags/tag162.xml" /><Relationship Id="rId33" Type="http://schemas.openxmlformats.org/officeDocument/2006/relationships/tags" Target="../tags/tag163.xml" /><Relationship Id="rId34" Type="http://schemas.openxmlformats.org/officeDocument/2006/relationships/tags" Target="../tags/tag164.xml" /><Relationship Id="rId35" Type="http://schemas.openxmlformats.org/officeDocument/2006/relationships/tags" Target="../tags/tag165.xml" /><Relationship Id="rId36" Type="http://schemas.openxmlformats.org/officeDocument/2006/relationships/tags" Target="../tags/tag166.xml" /><Relationship Id="rId37" Type="http://schemas.openxmlformats.org/officeDocument/2006/relationships/tags" Target="../tags/tag167.xml" /><Relationship Id="rId38" Type="http://schemas.openxmlformats.org/officeDocument/2006/relationships/tags" Target="../tags/tag168.xml" /><Relationship Id="rId39" Type="http://schemas.openxmlformats.org/officeDocument/2006/relationships/tags" Target="../tags/tag169.xml" /><Relationship Id="rId4" Type="http://schemas.openxmlformats.org/officeDocument/2006/relationships/tags" Target="../tags/tag135.xml" /><Relationship Id="rId40" Type="http://schemas.openxmlformats.org/officeDocument/2006/relationships/tags" Target="../tags/tag170.xml" /><Relationship Id="rId41" Type="http://schemas.openxmlformats.org/officeDocument/2006/relationships/tags" Target="../tags/tag171.xml" /><Relationship Id="rId42" Type="http://schemas.openxmlformats.org/officeDocument/2006/relationships/tags" Target="../tags/tag172.xml" /><Relationship Id="rId43" Type="http://schemas.openxmlformats.org/officeDocument/2006/relationships/tags" Target="../tags/tag173.xml" /><Relationship Id="rId44" Type="http://schemas.openxmlformats.org/officeDocument/2006/relationships/tags" Target="../tags/tag174.xml" /><Relationship Id="rId45" Type="http://schemas.openxmlformats.org/officeDocument/2006/relationships/tags" Target="../tags/tag175.xml" /><Relationship Id="rId46" Type="http://schemas.openxmlformats.org/officeDocument/2006/relationships/tags" Target="../tags/tag176.xml" /><Relationship Id="rId47" Type="http://schemas.openxmlformats.org/officeDocument/2006/relationships/tags" Target="../tags/tag177.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image" Target="../media/image8.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3.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184.xml" /><Relationship Id="rId14" Type="http://schemas.openxmlformats.org/officeDocument/2006/relationships/tags" Target="../tags/tag185.xml" /><Relationship Id="rId2" Type="http://schemas.openxmlformats.org/officeDocument/2006/relationships/notesSlide" Target="../notesSlides/notesSlide5.xml" /><Relationship Id="rId3" Type="http://schemas.openxmlformats.org/officeDocument/2006/relationships/image" Target="../media/image2.png" /><Relationship Id="rId4" Type="http://schemas.openxmlformats.org/officeDocument/2006/relationships/tags" Target="../tags/tag178.xml" /><Relationship Id="rId5" Type="http://schemas.openxmlformats.org/officeDocument/2006/relationships/image" Target="../media/image3.png"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2" Type="http://schemas.openxmlformats.org/officeDocument/2006/relationships/notesSlide" Target="../notesSlides/notesSlide6.xml" /><Relationship Id="rId3" Type="http://schemas.openxmlformats.org/officeDocument/2006/relationships/image" Target="../media/image9.png"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image" Target="../media/image10.png" /><Relationship Id="rId7" Type="http://schemas.openxmlformats.org/officeDocument/2006/relationships/tags" Target="../tags/tag188.xml" /><Relationship Id="rId8" Type="http://schemas.openxmlformats.org/officeDocument/2006/relationships/image" Target="../media/image11.png" /><Relationship Id="rId9" Type="http://schemas.openxmlformats.org/officeDocument/2006/relationships/tags" Target="../tags/tag18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7.xml" /><Relationship Id="rId11" Type="http://schemas.openxmlformats.org/officeDocument/2006/relationships/tags" Target="../tags/tag198.xml" /><Relationship Id="rId12" Type="http://schemas.openxmlformats.org/officeDocument/2006/relationships/tags" Target="../tags/tag199.xml" /><Relationship Id="rId2" Type="http://schemas.openxmlformats.org/officeDocument/2006/relationships/notesSlide" Target="../notesSlides/notesSlide7.xml" /><Relationship Id="rId3" Type="http://schemas.openxmlformats.org/officeDocument/2006/relationships/image" Target="../media/image9.png"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image" Target="../media/image10.png" /><Relationship Id="rId7" Type="http://schemas.openxmlformats.org/officeDocument/2006/relationships/tags" Target="../tags/tag195.xml" /><Relationship Id="rId8" Type="http://schemas.openxmlformats.org/officeDocument/2006/relationships/image" Target="../media/image11.png" /><Relationship Id="rId9" Type="http://schemas.openxmlformats.org/officeDocument/2006/relationships/tags" Target="../tags/tag19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5.xml" /><Relationship Id="rId11" Type="http://schemas.openxmlformats.org/officeDocument/2006/relationships/image" Target="../media/image6.png" /><Relationship Id="rId12" Type="http://schemas.openxmlformats.org/officeDocument/2006/relationships/image" Target="../media/image7.svg" /><Relationship Id="rId13" Type="http://schemas.openxmlformats.org/officeDocument/2006/relationships/tags" Target="../tags/tag206.xml" /><Relationship Id="rId14" Type="http://schemas.openxmlformats.org/officeDocument/2006/relationships/tags" Target="../tags/tag207.xml" /><Relationship Id="rId2" Type="http://schemas.openxmlformats.org/officeDocument/2006/relationships/notesSlide" Target="../notesSlides/notesSlide8.xml" /><Relationship Id="rId3" Type="http://schemas.openxmlformats.org/officeDocument/2006/relationships/image" Target="../media/image2.png" /><Relationship Id="rId4" Type="http://schemas.openxmlformats.org/officeDocument/2006/relationships/tags" Target="../tags/tag200.xml" /><Relationship Id="rId5" Type="http://schemas.openxmlformats.org/officeDocument/2006/relationships/image" Target="../media/image3.png"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2.xml" /><Relationship Id="rId2" Type="http://schemas.openxmlformats.org/officeDocument/2006/relationships/notesSlide" Target="../notesSlides/notesSlide9.xml" /><Relationship Id="rId3" Type="http://schemas.openxmlformats.org/officeDocument/2006/relationships/image" Target="../media/image2.png" /><Relationship Id="rId4" Type="http://schemas.openxmlformats.org/officeDocument/2006/relationships/tags" Target="../tags/tag208.xml" /><Relationship Id="rId5" Type="http://schemas.openxmlformats.org/officeDocument/2006/relationships/image" Target="../media/image3.png" /><Relationship Id="rId6" Type="http://schemas.openxmlformats.org/officeDocument/2006/relationships/tags" Target="../tags/tag209.xml"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7.xml" /><Relationship Id="rId2" Type="http://schemas.openxmlformats.org/officeDocument/2006/relationships/notesSlide" Target="../notesSlides/notesSlide10.xml" /><Relationship Id="rId3" Type="http://schemas.openxmlformats.org/officeDocument/2006/relationships/image" Target="../media/image2.png" /><Relationship Id="rId4" Type="http://schemas.openxmlformats.org/officeDocument/2006/relationships/tags" Target="../tags/tag213.xml" /><Relationship Id="rId5" Type="http://schemas.openxmlformats.org/officeDocument/2006/relationships/image" Target="../media/image3.png"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image" Target="../media/image1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2.xml" /><Relationship Id="rId2" Type="http://schemas.openxmlformats.org/officeDocument/2006/relationships/notesSlide" Target="../notesSlides/notesSlide11.xml" /><Relationship Id="rId3" Type="http://schemas.openxmlformats.org/officeDocument/2006/relationships/image" Target="../media/image2.png" /><Relationship Id="rId4" Type="http://schemas.openxmlformats.org/officeDocument/2006/relationships/tags" Target="../tags/tag218.xml" /><Relationship Id="rId5" Type="http://schemas.openxmlformats.org/officeDocument/2006/relationships/image" Target="../media/image3.png"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image" Target="../media/image1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7.xml" /><Relationship Id="rId2" Type="http://schemas.openxmlformats.org/officeDocument/2006/relationships/notesSlide" Target="../notesSlides/notesSlide12.xml" /><Relationship Id="rId3" Type="http://schemas.openxmlformats.org/officeDocument/2006/relationships/image" Target="../media/image2.png" /><Relationship Id="rId4" Type="http://schemas.openxmlformats.org/officeDocument/2006/relationships/tags" Target="../tags/tag223.xml" /><Relationship Id="rId5" Type="http://schemas.openxmlformats.org/officeDocument/2006/relationships/image" Target="../media/image3.png"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image" Target="../media/image1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2" Type="http://schemas.openxmlformats.org/officeDocument/2006/relationships/notesSlide" Target="../notesSlides/notesSlide13.xml" /><Relationship Id="rId3" Type="http://schemas.openxmlformats.org/officeDocument/2006/relationships/image" Target="../media/image2.png" /><Relationship Id="rId4" Type="http://schemas.openxmlformats.org/officeDocument/2006/relationships/tags" Target="../tags/tag228.xml" /><Relationship Id="rId5" Type="http://schemas.openxmlformats.org/officeDocument/2006/relationships/image" Target="../media/image3.png"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image" Target="../media/image1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7.xml" /><Relationship Id="rId2" Type="http://schemas.openxmlformats.org/officeDocument/2006/relationships/notesSlide" Target="../notesSlides/notesSlide14.xml" /><Relationship Id="rId3" Type="http://schemas.openxmlformats.org/officeDocument/2006/relationships/image" Target="../media/image2.png" /><Relationship Id="rId4" Type="http://schemas.openxmlformats.org/officeDocument/2006/relationships/tags" Target="../tags/tag233.xml" /><Relationship Id="rId5" Type="http://schemas.openxmlformats.org/officeDocument/2006/relationships/image" Target="../media/image3.png" /><Relationship Id="rId6" Type="http://schemas.openxmlformats.org/officeDocument/2006/relationships/tags" Target="../tags/tag234.xml" /><Relationship Id="rId7" Type="http://schemas.openxmlformats.org/officeDocument/2006/relationships/tags" Target="../tags/tag235.xml" /><Relationship Id="rId8" Type="http://schemas.openxmlformats.org/officeDocument/2006/relationships/tags" Target="../tags/tag236.xml" /><Relationship Id="rId9" Type="http://schemas.openxmlformats.org/officeDocument/2006/relationships/image" Target="../media/image1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2" Type="http://schemas.openxmlformats.org/officeDocument/2006/relationships/notesSlide" Target="../notesSlides/notesSlide15.xml" /><Relationship Id="rId3" Type="http://schemas.openxmlformats.org/officeDocument/2006/relationships/image" Target="../media/image2.png" /><Relationship Id="rId4" Type="http://schemas.openxmlformats.org/officeDocument/2006/relationships/tags" Target="../tags/tag238.xml" /><Relationship Id="rId5" Type="http://schemas.openxmlformats.org/officeDocument/2006/relationships/image" Target="../media/image3.png"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image" Target="../media/image1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7.xml" /><Relationship Id="rId2" Type="http://schemas.openxmlformats.org/officeDocument/2006/relationships/notesSlide" Target="../notesSlides/notesSlide16.xml" /><Relationship Id="rId3" Type="http://schemas.openxmlformats.org/officeDocument/2006/relationships/image" Target="../media/image2.png" /><Relationship Id="rId4" Type="http://schemas.openxmlformats.org/officeDocument/2006/relationships/tags" Target="../tags/tag243.xml" /><Relationship Id="rId5" Type="http://schemas.openxmlformats.org/officeDocument/2006/relationships/image" Target="../media/image3.png" /><Relationship Id="rId6" Type="http://schemas.openxmlformats.org/officeDocument/2006/relationships/tags" Target="../tags/tag244.xml" /><Relationship Id="rId7" Type="http://schemas.openxmlformats.org/officeDocument/2006/relationships/tags" Target="../tags/tag245.xml" /><Relationship Id="rId8" Type="http://schemas.openxmlformats.org/officeDocument/2006/relationships/tags" Target="../tags/tag246.xml" /><Relationship Id="rId9" Type="http://schemas.openxmlformats.org/officeDocument/2006/relationships/image" Target="../media/image1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2.xml" /><Relationship Id="rId2" Type="http://schemas.openxmlformats.org/officeDocument/2006/relationships/notesSlide" Target="../notesSlides/notesSlide17.xml" /><Relationship Id="rId3" Type="http://schemas.openxmlformats.org/officeDocument/2006/relationships/image" Target="../media/image2.png" /><Relationship Id="rId4" Type="http://schemas.openxmlformats.org/officeDocument/2006/relationships/tags" Target="../tags/tag248.xml" /><Relationship Id="rId5" Type="http://schemas.openxmlformats.org/officeDocument/2006/relationships/image" Target="../media/image3.png" /><Relationship Id="rId6" Type="http://schemas.openxmlformats.org/officeDocument/2006/relationships/tags" Target="../tags/tag249.xml" /><Relationship Id="rId7" Type="http://schemas.openxmlformats.org/officeDocument/2006/relationships/tags" Target="../tags/tag250.xml" /><Relationship Id="rId8" Type="http://schemas.openxmlformats.org/officeDocument/2006/relationships/tags" Target="../tags/tag251.xml" /><Relationship Id="rId9" Type="http://schemas.openxmlformats.org/officeDocument/2006/relationships/image" Target="../media/image1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7.xml" /><Relationship Id="rId2" Type="http://schemas.openxmlformats.org/officeDocument/2006/relationships/notesSlide" Target="../notesSlides/notesSlide18.xml" /><Relationship Id="rId3" Type="http://schemas.openxmlformats.org/officeDocument/2006/relationships/image" Target="../media/image2.png" /><Relationship Id="rId4" Type="http://schemas.openxmlformats.org/officeDocument/2006/relationships/tags" Target="../tags/tag253.xml" /><Relationship Id="rId5" Type="http://schemas.openxmlformats.org/officeDocument/2006/relationships/image" Target="../media/image3.png" /><Relationship Id="rId6" Type="http://schemas.openxmlformats.org/officeDocument/2006/relationships/tags" Target="../tags/tag254.xml" /><Relationship Id="rId7" Type="http://schemas.openxmlformats.org/officeDocument/2006/relationships/tags" Target="../tags/tag255.xml" /><Relationship Id="rId8" Type="http://schemas.openxmlformats.org/officeDocument/2006/relationships/tags" Target="../tags/tag256.xml" /><Relationship Id="rId9" Type="http://schemas.openxmlformats.org/officeDocument/2006/relationships/image" Target="../media/image1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2.xml" /><Relationship Id="rId2" Type="http://schemas.openxmlformats.org/officeDocument/2006/relationships/notesSlide" Target="../notesSlides/notesSlide19.xml" /><Relationship Id="rId3" Type="http://schemas.openxmlformats.org/officeDocument/2006/relationships/image" Target="../media/image2.png" /><Relationship Id="rId4" Type="http://schemas.openxmlformats.org/officeDocument/2006/relationships/tags" Target="../tags/tag258.xml" /><Relationship Id="rId5" Type="http://schemas.openxmlformats.org/officeDocument/2006/relationships/image" Target="../media/image3.png" /><Relationship Id="rId6" Type="http://schemas.openxmlformats.org/officeDocument/2006/relationships/tags" Target="../tags/tag259.xml" /><Relationship Id="rId7" Type="http://schemas.openxmlformats.org/officeDocument/2006/relationships/tags" Target="../tags/tag260.xml" /><Relationship Id="rId8" Type="http://schemas.openxmlformats.org/officeDocument/2006/relationships/tags" Target="../tags/tag261.xml" /><Relationship Id="rId9" Type="http://schemas.openxmlformats.org/officeDocument/2006/relationships/image" Target="../media/image1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15110000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10" name="直接连接符 9"/>
          <p:cNvCxnSpPr/>
          <p:nvPr>
            <p:custDataLst>
              <p:tags r:id="rId3"/>
            </p:custDataLst>
          </p:nvPr>
        </p:nvCxnSpPr>
        <p:spPr>
          <a:xfrm flipH="1">
            <a:off x="6299269" y="4757465"/>
            <a:ext cx="4825366" cy="0"/>
          </a:xfrm>
          <a:prstGeom prst="line">
            <a:avLst/>
          </a:prstGeom>
          <a:ln>
            <a:solidFill>
              <a:schemeClr val="dk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标题 5"/>
          <p:cNvSpPr/>
          <p:nvPr>
            <p:ph type="ctrTitle" idx="2"/>
            <p:custDataLst>
              <p:tags r:id="rId4"/>
            </p:custDataLst>
          </p:nvPr>
        </p:nvSpPr>
        <p:spPr>
          <a:xfrm>
            <a:off x="841375" y="1285875"/>
            <a:ext cx="11190605" cy="1064260"/>
          </a:xfrm>
        </p:spPr>
        <p:txBody>
          <a:bodyPr/>
          <a:lstStyle/>
          <a:p>
            <a:pPr marL="0" indent="0" algn="ctr">
              <a:lnSpc>
                <a:spcPct val="100000"/>
              </a:lnSpc>
              <a:spcBef>
                <a:spcPct val="0"/>
              </a:spcBef>
              <a:spcAft>
                <a:spcPct val="0"/>
              </a:spcAft>
              <a:buSzTx/>
              <a:buNone/>
            </a:pPr>
            <a:r>
              <a:rPr lang="zh-CN" altLang="en-US" sz="4800">
                <a:solidFill>
                  <a:srgbClr val="FFFF00"/>
                </a:solidFill>
                <a:latin typeface="仿宋" panose="02010609060101010101" charset="-122"/>
                <a:ea typeface="微软雅黑"/>
                <a:cs typeface="+mj-ea"/>
              </a:rPr>
              <a:t>阀门手册选型</a:t>
            </a:r>
            <a:endParaRPr lang="zh-CN" altLang="en-US" sz="4800">
              <a:solidFill>
                <a:srgbClr val="FFFF00"/>
              </a:solidFill>
              <a:latin typeface="仿宋" panose="02010609060101010101" charset="-122"/>
              <a:ea typeface="微软雅黑"/>
              <a:cs typeface="+mj-ea"/>
            </a:endParaRPr>
          </a:p>
        </p:txBody>
      </p:sp>
      <p:sp>
        <p:nvSpPr>
          <p:cNvPr id="7" name="副标题 6"/>
          <p:cNvSpPr/>
          <p:nvPr>
            <p:ph type="subTitle" idx="3"/>
          </p:nvPr>
        </p:nvSpPr>
        <p:spPr>
          <a:xfrm>
            <a:off x="2437130" y="3092450"/>
            <a:ext cx="7999095" cy="370205"/>
          </a:xfrm>
        </p:spPr>
        <p:txBody>
          <a:bodyPr>
            <a:noAutofit/>
          </a:bodyPr>
          <a:lstStyle/>
          <a:p>
            <a:pPr algn="ctr"/>
            <a:r>
              <a:rPr lang="zh-CN" altLang="en-US" sz="2400">
                <a:solidFill>
                  <a:srgbClr val="FFFF00"/>
                </a:solidFill>
                <a:latin typeface="仿宋" panose="02010609060101010101" charset="-122"/>
                <a:ea typeface="微软雅黑"/>
              </a:rPr>
              <a:t>读书笔记</a:t>
            </a:r>
            <a:endParaRPr lang="zh-CN" altLang="en-US" sz="2400">
              <a:solidFill>
                <a:srgbClr val="FFFF00"/>
              </a:solidFill>
              <a:latin typeface="仿宋" panose="02010609060101010101"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4" name="圆角矩形 3"/>
          <p:cNvSpPr/>
          <p:nvPr>
            <p:custDataLst>
              <p:tags r:id="rId7"/>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8"/>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9"/>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10"/>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11"/>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12"/>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3"/>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 name="椭圆 1"/>
          <p:cNvSpPr/>
          <p:nvPr>
            <p:custDataLst>
              <p:tags r:id="rId14"/>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5"/>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6"/>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7"/>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8"/>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9"/>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20"/>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21"/>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22"/>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3"/>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4"/>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5"/>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6"/>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7"/>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8"/>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椭圆 83"/>
          <p:cNvSpPr/>
          <p:nvPr>
            <p:custDataLst>
              <p:tags r:id="rId29"/>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椭圆 84"/>
          <p:cNvSpPr/>
          <p:nvPr>
            <p:custDataLst>
              <p:tags r:id="rId30"/>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9" name="文本框 88"/>
          <p:cNvSpPr txBox="1"/>
          <p:nvPr>
            <p:custDataLst>
              <p:tags r:id="rId31"/>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32"/>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33"/>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4"/>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5"/>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6"/>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7"/>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2"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359E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25C4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359EFF">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选型</a:t>
            </a:r>
            <a:endParaRPr lang="zh-CN" altLang="en-US" sz="2000" b="1" spc="300" err="1">
              <a:solidFill>
                <a:srgbClr val="FFFFFF"/>
              </a:solidFill>
              <a:latin typeface="仿宋" panose="02010609060101010101" charset="-122"/>
              <a:ea typeface="仿宋" panose="02010609060101010101" charset="-122"/>
            </a:endParaRPr>
          </a:p>
        </p:txBody>
      </p:sp>
      <p:sp>
        <p:nvSpPr>
          <p:cNvPr id="11"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359E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2"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3"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阀门</a:t>
            </a:r>
            <a:endParaRPr lang="zh-CN" altLang="en-US" spc="300" err="1">
              <a:solidFill>
                <a:srgbClr val="3F3F3F"/>
              </a:solidFill>
              <a:latin typeface="仿宋" panose="02010609060101010101" charset="-122"/>
              <a:ea typeface="仿宋" panose="02010609060101010101" charset="-122"/>
            </a:endParaRPr>
          </a:p>
        </p:txBody>
      </p:sp>
      <p:pic>
        <p:nvPicPr>
          <p:cNvPr id="15"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6"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7"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阀门</a:t>
            </a:r>
            <a:endParaRPr lang="zh-CN" altLang="en-US" b="1" spc="300">
              <a:solidFill>
                <a:srgbClr val="FFFFFF"/>
              </a:solidFill>
              <a:latin typeface="仿宋" panose="02010609060101010101" charset="-122"/>
              <a:ea typeface="仿宋" panose="02010609060101010101" charset="-122"/>
            </a:endParaRPr>
          </a:p>
        </p:txBody>
      </p:sp>
      <p:sp>
        <p:nvSpPr>
          <p:cNvPr id="18"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选型</a:t>
            </a:r>
            <a:endParaRPr lang="zh-CN" altLang="en-US" b="1" spc="300">
              <a:solidFill>
                <a:srgbClr val="FFFFFF"/>
              </a:solidFill>
              <a:latin typeface="仿宋" panose="02010609060101010101" charset="-122"/>
              <a:ea typeface="仿宋" panose="02010609060101010101" charset="-122"/>
            </a:endParaRPr>
          </a:p>
        </p:txBody>
      </p:sp>
      <p:pic>
        <p:nvPicPr>
          <p:cNvPr id="19"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20"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25C4FF"/>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手册</a:t>
            </a:r>
            <a:endParaRPr lang="zh-CN" altLang="en-US" spc="300" err="1">
              <a:solidFill>
                <a:srgbClr val="3F3F3F"/>
              </a:solidFill>
              <a:latin typeface="仿宋" panose="02010609060101010101" charset="-122"/>
              <a:ea typeface="仿宋" panose="02010609060101010101" charset="-122"/>
            </a:endParaRPr>
          </a:p>
        </p:txBody>
      </p:sp>
      <p:sp>
        <p:nvSpPr>
          <p:cNvPr id="22"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进行</a:t>
            </a:r>
            <a:endParaRPr lang="zh-CN" altLang="en-US" spc="300" err="1">
              <a:solidFill>
                <a:srgbClr val="3F3F3F"/>
              </a:solidFill>
              <a:latin typeface="仿宋" panose="02010609060101010101" charset="-122"/>
              <a:ea typeface="仿宋" panose="02010609060101010101" charset="-122"/>
            </a:endParaRPr>
          </a:p>
        </p:txBody>
      </p:sp>
      <p:sp>
        <p:nvSpPr>
          <p:cNvPr id="31"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类型</a:t>
            </a:r>
            <a:endParaRPr lang="zh-CN" altLang="en-US" spc="300">
              <a:solidFill>
                <a:srgbClr val="3F3F3F"/>
              </a:solidFill>
              <a:latin typeface="仿宋" panose="02010609060101010101" charset="-122"/>
              <a:ea typeface="仿宋" panose="02010609060101010101" charset="-122"/>
            </a:endParaRPr>
          </a:p>
        </p:txBody>
      </p:sp>
      <p:sp>
        <p:nvSpPr>
          <p:cNvPr id="32"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介绍</a:t>
            </a:r>
            <a:endParaRPr lang="zh-CN" altLang="en-US" spc="300">
              <a:solidFill>
                <a:srgbClr val="3F3F3F"/>
              </a:solidFill>
              <a:latin typeface="仿宋" panose="02010609060101010101" charset="-122"/>
              <a:ea typeface="仿宋" panose="02010609060101010101" charset="-122"/>
            </a:endParaRPr>
          </a:p>
        </p:txBody>
      </p:sp>
      <p:sp>
        <p:nvSpPr>
          <p:cNvPr id="34"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知识</a:t>
            </a:r>
            <a:endParaRPr lang="zh-CN" altLang="en-US" spc="300">
              <a:solidFill>
                <a:srgbClr val="3F3F3F"/>
              </a:solidFill>
              <a:latin typeface="仿宋" panose="02010609060101010101" charset="-122"/>
              <a:ea typeface="仿宋" panose="02010609060101010101" charset="-122"/>
            </a:endParaRPr>
          </a:p>
        </p:txBody>
      </p:sp>
      <p:sp>
        <p:nvSpPr>
          <p:cNvPr id="35"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机构</a:t>
            </a:r>
            <a:endParaRPr lang="zh-CN" altLang="en-US" spc="300">
              <a:solidFill>
                <a:srgbClr val="3F3F3F"/>
              </a:solidFill>
              <a:latin typeface="仿宋" panose="02010609060101010101" charset="-122"/>
              <a:ea typeface="仿宋" panose="02010609060101010101" charset="-122"/>
            </a:endParaRPr>
          </a:p>
        </p:txBody>
      </p:sp>
      <p:sp>
        <p:nvSpPr>
          <p:cNvPr id="36"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执行</a:t>
            </a:r>
            <a:endParaRPr lang="zh-CN" altLang="en-US" spc="300">
              <a:solidFill>
                <a:srgbClr val="3F3F3F"/>
              </a:solidFill>
              <a:latin typeface="仿宋" panose="02010609060101010101" charset="-122"/>
              <a:ea typeface="仿宋" panose="02010609060101010101" charset="-122"/>
            </a:endParaRPr>
          </a:p>
        </p:txBody>
      </p:sp>
      <p:sp>
        <p:nvSpPr>
          <p:cNvPr id="37"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确定</a:t>
            </a:r>
            <a:endParaRPr lang="zh-CN" altLang="en-US" spc="300">
              <a:solidFill>
                <a:srgbClr val="3F3F3F"/>
              </a:solidFill>
              <a:latin typeface="仿宋" panose="02010609060101010101" charset="-122"/>
              <a:ea typeface="仿宋" panose="02010609060101010101" charset="-122"/>
            </a:endParaRPr>
          </a:p>
        </p:txBody>
      </p:sp>
      <p:sp>
        <p:nvSpPr>
          <p:cNvPr id="38"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25C4FF">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提供</a:t>
            </a:r>
            <a:endParaRPr lang="zh-CN" altLang="en-US" sz="1200" err="1">
              <a:solidFill>
                <a:srgbClr val="3F3F3F"/>
              </a:solidFill>
              <a:latin typeface="仿宋" panose="02010609060101010101" charset="-122"/>
              <a:ea typeface="仿宋" panose="02010609060101010101" charset="-122"/>
            </a:endParaRPr>
          </a:p>
        </p:txBody>
      </p:sp>
      <p:sp>
        <p:nvSpPr>
          <p:cNvPr id="46"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各种</a:t>
            </a:r>
            <a:endParaRPr lang="zh-CN" altLang="en-US" sz="1200" err="1">
              <a:solidFill>
                <a:srgbClr val="3F3F3F"/>
              </a:solidFill>
              <a:latin typeface="仿宋" panose="02010609060101010101" charset="-122"/>
              <a:ea typeface="仿宋" panose="02010609060101010101" charset="-122"/>
            </a:endParaRPr>
          </a:p>
        </p:txBody>
      </p:sp>
      <p:sp>
        <p:nvSpPr>
          <p:cNvPr id="47"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详细</a:t>
            </a:r>
            <a:endParaRPr lang="zh-CN" altLang="en-US" sz="1200" err="1">
              <a:solidFill>
                <a:srgbClr val="3F3F3F"/>
              </a:solidFill>
              <a:latin typeface="仿宋" panose="02010609060101010101" charset="-122"/>
              <a:ea typeface="仿宋" panose="02010609060101010101" charset="-122"/>
            </a:endParaRPr>
          </a:p>
        </p:txBody>
      </p:sp>
      <p:sp>
        <p:nvSpPr>
          <p:cNvPr id="48"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选择</a:t>
            </a:r>
            <a:endParaRPr lang="zh-CN" altLang="en-US" sz="1200" err="1">
              <a:solidFill>
                <a:srgbClr val="3F3F3F"/>
              </a:solidFill>
              <a:latin typeface="仿宋" panose="02010609060101010101" charset="-122"/>
              <a:ea typeface="仿宋" panose="02010609060101010101" charset="-122"/>
            </a:endParaRPr>
          </a:p>
        </p:txBody>
      </p:sp>
      <p:sp>
        <p:nvSpPr>
          <p:cNvPr id="49"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不同</a:t>
            </a:r>
            <a:endParaRPr lang="zh-CN" altLang="en-US" sz="1200" err="1">
              <a:solidFill>
                <a:srgbClr val="3F3F3F"/>
              </a:solidFill>
              <a:latin typeface="仿宋" panose="02010609060101010101" charset="-122"/>
              <a:ea typeface="仿宋" panose="02010609060101010101" charset="-122"/>
            </a:endParaRPr>
          </a:p>
        </p:txBody>
      </p:sp>
      <p:sp>
        <p:nvSpPr>
          <p:cNvPr id="50"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管道</a:t>
            </a:r>
            <a:endParaRPr lang="zh-CN" altLang="en-US" sz="1200" err="1">
              <a:solidFill>
                <a:srgbClr val="3F3F3F"/>
              </a:solidFill>
              <a:latin typeface="仿宋" panose="02010609060101010101" charset="-122"/>
              <a:ea typeface="仿宋" panose="02010609060101010101" charset="-122"/>
            </a:endParaRPr>
          </a:p>
        </p:txBody>
      </p:sp>
      <p:sp>
        <p:nvSpPr>
          <p:cNvPr id="51"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工程</a:t>
            </a:r>
            <a:endParaRPr lang="zh-CN" altLang="en-US" sz="1200">
              <a:solidFill>
                <a:srgbClr val="3F3F3F"/>
              </a:solidFill>
              <a:latin typeface="仿宋" panose="02010609060101010101" charset="-122"/>
              <a:ea typeface="仿宋" panose="02010609060101010101" charset="-122"/>
            </a:endParaRPr>
          </a:p>
        </p:txBody>
      </p:sp>
      <p:sp>
        <p:nvSpPr>
          <p:cNvPr id="52" name="文本框 51"/>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《阀门手册选型》是一本全面介绍阀门选型知识的专业书籍。本书首先对阀门的基本概念、分类和用途进行了详细的阐述，为读者提供了阀门选型的基础知识。</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在阀门的基本知识之后，本书深入探讨了各种类型阀门的特性和应用场景。包括闸阀、截止阀、球阀、蝶阀、旋塞阀等众多类型的阀门，每种阀门都从工作原理、结构特点、材料选择、使用注意事项等方面进行了详尽的解析。还介绍了不同类型阀门在不同工况下的优缺点和适用性，为读者在选型过程中提供了有力的参考。</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阀门手册选型还对阀门的各种执行机构进行了详细的介绍。包括手动、电动、气动、液动等不同类型的执行机构，以及如何根据实际需求选择合适的执行机构。本书还对各种阀门在使用过程中可能遇到的问题进行了分析，并提供了相应的解决方案和维护保养建议。</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在阀门手册选型的最后部分，重点介绍了阀门选型的基本原则和步骤。</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从确定阀门类型、确定阀门规格、选择阀门材料、确定阀门执行机构等几个方面进行了详细的讲解。还介绍了如何根据工艺要求、流体特性、管道布置等实际情况进行综合分析，最终确定最适合的阀门选型方案。</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总体来说，《阀门手册选型》是一本内容全面、实用性强、易于理解的阀门选型指南。无论是初学者还是专业技术人员，都可以从这本书中获得阀门选型的有用知识和经验。对于从事流体控制工程、管道工程、工业设备等领域的人员来说，这本书将是一本非常有价值的参考书。</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5" name="图片 4"/>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0" name="图片 9"/>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6" name="矩形 5" descr="7b0a2020202022776f7264617274223a20227b5c2269645c223a32353030323735362c5c227469645c223a31333436397d220a7d0a"/>
          <p:cNvSpPr/>
          <p:nvPr>
            <p:custDataLst>
              <p:tags r:id="rId7"/>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幼圆" panose="02010509060101010101" charset="-122"/>
              <a:ea typeface="幼圆" panose="02010509060101010101" charset="-122"/>
              <a:sym typeface="+mn-ea"/>
            </a:endParaRPr>
          </a:p>
        </p:txBody>
      </p:sp>
      <p:sp>
        <p:nvSpPr>
          <p:cNvPr id="7" name="椭圆 6"/>
          <p:cNvSpPr/>
          <p:nvPr>
            <p:custDataLst>
              <p:tags r:id="rId8"/>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4" name="圆角矩形 43"/>
          <p:cNvSpPr/>
          <p:nvPr>
            <p:custDataLst>
              <p:tags r:id="rId9"/>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sp>
        <p:nvSpPr>
          <p:cNvPr id="45" name="椭圆 44"/>
          <p:cNvSpPr/>
          <p:nvPr>
            <p:custDataLst>
              <p:tags r:id="rId10"/>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幼圆" panose="02010509060101010101" charset="-122"/>
              <a:ea typeface="微软雅黑"/>
              <a:cs typeface="幼圆" panose="02010509060101010101" charset="-122"/>
            </a:endParaRPr>
          </a:p>
        </p:txBody>
      </p:sp>
      <p:pic>
        <p:nvPicPr>
          <p:cNvPr id="86" name="图片 85" descr="343435383036303b343532343136343bcfeec4bfb7b6cea7"/>
          <p:cNvPicPr>
            <a:picLocks noChangeAspect="1"/>
          </p:cNvPicPr>
          <p:nvPr>
            <p:custDataLst>
              <p:tags r:id="rId13"/>
            </p:custDataLst>
          </p:nvPr>
        </p:nvPicPr>
        <p:blipFill>
          <a:blip r:embed="rId11">
            <a:extLst>
              <a:ext uri="{96DAC541-7B7A-43D3-8B79-37D633B846F1}">
                <asvg:svgBlip xmlns:asvg="http://schemas.microsoft.com/office/drawing/2016/SVG/main" r:embed="rId12"/>
              </a:ext>
            </a:extLst>
          </a:blip>
          <a:stretch>
            <a:fillRect/>
          </a:stretch>
        </p:blipFill>
        <p:spPr>
          <a:xfrm>
            <a:off x="1720502" y="2447177"/>
            <a:ext cx="816336" cy="816336"/>
          </a:xfrm>
          <a:prstGeom prst="rect">
            <a:avLst/>
          </a:prstGeom>
        </p:spPr>
      </p:pic>
    </p:spTree>
    <p:custDataLst>
      <p:tags r:id="rId1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在工业领域中，阀门扮演着至关重要的角色，它控制着各种流体（如气体、液体或粉体）的流动。阀门手册选型是指导工程师和操作员如何选择适合特定应用的阀门的重要资源。本书将摘录《阀门手册选型》中的精彩部分，探讨阀门的重要性、选择标准以及一些常见的阀门类型。</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阀门在工业流程中具有许多关键功能，例如控制流量、防止逆流、调节压力或阻隔流体。阀门手册选型详细介绍了如何根据应用需求选择正确的阀门类型。以下是摘录的一些要点：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了解流体的特性：在选择阀门之前，必须了解将通过阀门的流体的性质，例如温度、压力、粘度、腐蚀性以及是否为易燃易爆物。这些特性将决定适用的阀门类型和材料。</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阀门类型：手册详细介绍了多种类型的阀门，如球阀、闸阀、截止阀、蝶阀、安全阀等，每种阀门都有其特定的用途和优点。例如，球阀由于其较小的流阻适用于高流速的应用，而闸阀则适用于需要全开或全关的情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阀门材料：手册强调了根据流体的腐蚀性和温度选择合适的阀门材料的重要性。常见的阀门材料包括碳钢、不锈钢、铜、镍合金和特殊塑料等。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阀门尺寸：选择合适尺寸的阀门对于确保最佳性能至关重要。尺寸的选择取决于管道的直径、所需的流量以及流体的特性。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操作和维护：阀门手册选型还提供了关于阀门操作和维护的实用建议，以确保阀门的长寿命和可靠性。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安全考虑：对于某些应用，如易燃易爆或高压系统，手册强调了选择具有适当安全认证的阀门的重要性。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环保因素：随着对可持续发展的日益重视，手册还讨论了如何选择能效高且低泄漏的阀门，以减少对环境的影响。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未来趋势：手册最后展望了阀门技术的未来发展，如智能阀门和可再生能源系统中的阀门。</a:t>
            </a:r>
            <a:endParaRPr lang="zh-CN" altLang="en-US" sz="2000">
              <a:solidFill>
                <a:schemeClr val="tx1">
                  <a:lumMod val="85000"/>
                  <a:lumOff val="15000"/>
                </a:schemeClr>
              </a:solidFill>
              <a:latin typeface="仿宋" panose="02010609060101010101" charset="-122"/>
              <a:ea typeface="仿宋" panose="02010609060101010101" charset="-122"/>
            </a:endParaRPr>
          </a:p>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阀门手册选型》这本书提供了宝贵的指导和见解，帮助工程师和操作员在各种应用中做出正确的阀门选择。通过深入了解流体的特性、阀门类型、材料、尺寸以及操作和维护，可以确保阀门在工业过程中的高效和安全性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0"/>
            <a:ext cx="720090" cy="720090"/>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a:off x="11471910" y="-5379"/>
            <a:ext cx="720090" cy="720090"/>
          </a:xfrm>
          <a:prstGeom prst="rect">
            <a:avLst/>
          </a:prstGeom>
        </p:spPr>
      </p:pic>
      <p:sp>
        <p:nvSpPr>
          <p:cNvPr id="2" name="标题 2"/>
          <p:cNvSpPr>
            <a:spLocks noGrp="1"/>
          </p:cNvSpPr>
          <p:nvPr>
            <p:custDataLst>
              <p:tags r:id="rId7"/>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3367d220a7d0a"/>
          <p:cNvSpPr>
            <a:spLocks noGrp="1"/>
          </p:cNvSpPr>
          <p:nvPr>
            <p:custDataLst>
              <p:tags r:id="rId8"/>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342900" indent="-342900">
              <a:lnSpc>
                <a:spcPct val="140000"/>
              </a:lnSpc>
              <a:buBlip>
                <a:blip r:embed="rId9"/>
              </a:buBlip>
            </a:pPr>
            <a:r>
              <a:rPr lang="zh-CN" altLang="en-US" sz="2000">
                <a:solidFill>
                  <a:schemeClr val="tx1">
                    <a:lumMod val="85000"/>
                    <a:lumOff val="15000"/>
                  </a:schemeClr>
                </a:solidFill>
                <a:latin typeface="仿宋" panose="02010609060101010101" charset="-122"/>
                <a:ea typeface="仿宋" panose="02010609060101010101" charset="-122"/>
              </a:rPr>
              <a:t>随着技术的不断进步，我们期待未来有更多创新的阀门解决方案出现，以满足日益增长的需求并推动工业的可持续发展。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0"/>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https://d.book118.com/937151100001006033</a:t>
            </a:r>
          </a:p>
        </p:txBody>
      </p:sp>
    </p:spTree>
  </p:cSld>
  <p:clrMapOvr>
    <a:masterClrMapping/>
  </p:clrMapOvr>
  <p:transition/>
  <p:timing/>
</p:sld>
</file>

<file path=ppt/tags/tag1.xml><?xml version="1.0" encoding="utf-8"?>
<p:tagLst xmlns:p="http://schemas.openxmlformats.org/presentationml/2006/main">
  <p:tag name="KSO_WM_ASSEMBLE_CHIP_INDEX" val="4ed519dc74f5422794ba784262847fda"/>
  <p:tag name="KSO_WM_BEAUTIFY_FLAG" val="#wm#"/>
  <p:tag name="KSO_WM_CHIP_FILLAREA_FILL_RULE" val="{&quot;fill_align&quot;:&quot;cm&quot;,&quot;fill_effect&quot;:[],&quot;fill_mode&quot;:&quot;adaptive&quot;,&quot;sacle_strategy&quot;:&quot;stretch&quot;}"/>
  <p:tag name="KSO_WM_CHIP_GROUPID" val="5fa0fd07a8fc48be8080e791"/>
  <p:tag name="KSO_WM_CHIP_XID" val="5fa0fd07a8fc48be8080e792"/>
  <p:tag name="KSO_WM_TAG_VERSION" val="1.0"/>
  <p:tag name="KSO_WM_TEMPLATE_CATEGORY" val="chip"/>
  <p:tag name="KSO_WM_TEMPLATE_INDEX" val="20201293"/>
  <p:tag name="KSO_WM_UNIT_COMPATIBLE" val="0"/>
  <p:tag name="KSO_WM_UNIT_DEC_AREA_ID" val="87fed009d2ac4cc6b2d08df403cd486f"/>
  <p:tag name="KSO_WM_UNIT_DEC_CHANGEPICRESERVED" val="1"/>
  <p:tag name="KSO_WM_UNIT_DEC_SUPPORTCHANGEPIC" val="0"/>
  <p:tag name="KSO_WM_UNIT_DECORATE_INFO" val=""/>
  <p:tag name="KSO_WM_UNIT_DIAGRAM_ISNUMVISUAL" val="0"/>
  <p:tag name="KSO_WM_UNIT_DIAGRAM_ISREFERUNIT" val="0"/>
  <p:tag name="KSO_WM_UNIT_HIGHLIGHT" val="0"/>
  <p:tag name="KSO_WM_UNIT_ID" val="chip20201293_1*i*1"/>
  <p:tag name="KSO_WM_UNIT_INDEX" val="1"/>
  <p:tag name="KSO_WM_UNIT_LAYERLEVEL" val="1"/>
  <p:tag name="KSO_WM_UNIT_SM_LIMIT_TYPE" val=""/>
  <p:tag name="KSO_WM_UNIT_SUBTYPE" val="u"/>
  <p:tag name="KSO_WM_UNIT_TYPE" val="i"/>
</p:tagLst>
</file>

<file path=ppt/tags/tag2.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ASSEMBLE_GROUPID" val="5fa0fd07a8fc48be8080e791"/>
  <p:tag name="KSO_WM_TEMPLATE_ASSEMBLE_XID" val="5fa10962a8fc48be8080f8ae"/>
  <p:tag name="KSO_WM_TEMPLATE_CATEGORY" val="custom"/>
  <p:tag name="KSO_WM_TEMPLATE_INDEX" val="20201293"/>
  <p:tag name="KSO_WM_UNIT_BLOCK" val="0"/>
  <p:tag name="KSO_WM_UNIT_COMPATIBLE" val="0"/>
  <p:tag name="KSO_WM_UNIT_DEC_AREA_ID" val="e94bd682be8b4418be03daacfb752d4c"/>
  <p:tag name="KSO_WM_UNIT_DEFAULT_FONT" val="24;60;4"/>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0"/>
  <p:tag name="KSO_WM_UNIT_PRESET_TEXT" val="创意品牌推广方案"/>
  <p:tag name="KSO_WM_UNIT_TEXT_FILL_FORE_SCHEMECOLOR_INDEX" val="13"/>
  <p:tag name="KSO_WM_UNIT_TEXT_FILL_FORE_SCHEMECOLOR_INDEX_BRIGHTNESS" val="0.15"/>
  <p:tag name="KSO_WM_UNIT_TEXT_FILL_TYPE" val="1"/>
  <p:tag name="KSO_WM_UNIT_TYPE" val="a"/>
  <p:tag name="KSO_WM_UNIT_VALUE" val="14"/>
</p:tagLst>
</file>

<file path=ppt/tags/tag3.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ASSEMBLE_GROUPID" val="5fa0fd07a8fc48be8080e791"/>
  <p:tag name="KSO_WM_TEMPLATE_ASSEMBLE_XID" val="5fa10962a8fc48be8080f8ae"/>
  <p:tag name="KSO_WM_TEMPLATE_CATEGORY" val="custom"/>
  <p:tag name="KSO_WM_TEMPLATE_INDEX" val="20201293"/>
  <p:tag name="KSO_WM_UNIT_BLOCK" val="0"/>
  <p:tag name="KSO_WM_UNIT_COMPATIBLE" val="0"/>
  <p:tag name="KSO_WM_UNIT_DEC_AREA_ID" val="bbcf2772b2c343209350ea40fe9b3f86"/>
  <p:tag name="KSO_WM_UNIT_DEFAULT_FONT" val="18;24;2"/>
  <p:tag name="KSO_WM_UNIT_DIAGRAM_ISNUMVISUAL" val="0"/>
  <p:tag name="KSO_WM_UNIT_DIAGRAM_ISREFERUNIT" val="0"/>
  <p:tag name="KSO_WM_UNIT_HIGHLIGHT" val="0"/>
  <p:tag name="KSO_WM_UNIT_ID" val="custom20201293_1*b*1"/>
  <p:tag name="KSO_WM_UNIT_INDEX" val="1"/>
  <p:tag name="KSO_WM_UNIT_ISCONTENTSTITLE" val="0"/>
  <p:tag name="KSO_WM_UNIT_ISNUMDGMTITLE" val="0"/>
  <p:tag name="KSO_WM_UNIT_LAYERLEVEL" val="1"/>
  <p:tag name="KSO_WM_UNIT_NOCLEAR" val="0"/>
  <p:tag name="KSO_WM_UNIT_PRESET_TEXT" val="此处添加副标题内容"/>
  <p:tag name="KSO_WM_UNIT_TEXT_FILL_FORE_SCHEMECOLOR_INDEX" val="13"/>
  <p:tag name="KSO_WM_UNIT_TEXT_FILL_FORE_SCHEMECOLOR_INDEX_BRIGHTNESS" val="0.35"/>
  <p:tag name="KSO_WM_UNIT_TEXT_FILL_TYPE" val="1"/>
  <p:tag name="KSO_WM_UNIT_TYPE" val="b"/>
  <p:tag name="KSO_WM_UNIT_VALUE" val="19"/>
</p:tagLst>
</file>

<file path=ppt/tags/tag4.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5.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6.xml><?xml version="1.0" encoding="utf-8"?>
<p:tagLst xmlns:p="http://schemas.openxmlformats.org/presentationml/2006/main">
  <p:tag name="KSO_WM_ASSEMBLE_CHIP_INDEX" val="e15ba83617d64fc6b109e9b981a2786d"/>
  <p:tag name="KSO_WM_BEAUTIFY_FLAG" val="#wm#"/>
  <p:tag name="KSO_WM_CHIP_FILLAREA_FILL_RULE" val="{&quot;fill_align&quot;:&quot;lm&quot;,&quot;fill_effect&quot;:[],&quot;fill_mode&quot;:&quot;adaptive&quot;,&quot;sacle_strategy&quot;:&quot;stretch&quot;}"/>
  <p:tag name="KSO_WM_CHIP_GROUPID" val="5fa0fd07a8fc48be8080e791"/>
  <p:tag name="KSO_WM_CHIP_XID" val="5fa0fd07a8fc48be8080e793"/>
  <p:tag name="KSO_WM_TAG_VERSION" val="1.0"/>
  <p:tag name="KSO_WM_TEMPLATE_CATEGORY" val="chip"/>
  <p:tag name="KSO_WM_TEMPLATE_INDEX" val="20201293"/>
  <p:tag name="KSO_WM_UNIT_COMPATIBLE" val="0"/>
  <p:tag name="KSO_WM_UNIT_DEC_AREA_ID" val="ab4ece2c928a4baaafb90c3c2e278ac4"/>
  <p:tag name="KSO_WM_UNIT_DECORATE_INFO" val=""/>
  <p:tag name="KSO_WM_UNIT_DIAGRAM_ISNUMVISUAL" val="0"/>
  <p:tag name="KSO_WM_UNIT_DIAGRAM_ISREFERUNIT" val="0"/>
  <p:tag name="KSO_WM_UNIT_HIGHLIGHT" val="0"/>
  <p:tag name="KSO_WM_UNIT_ID" val="chip20201293_2*i*1"/>
  <p:tag name="KSO_WM_UNIT_INDEX" val="1"/>
  <p:tag name="KSO_WM_UNIT_LAYERLEVEL" val="1"/>
  <p:tag name="KSO_WM_UNIT_SM_LIMIT_TYPE" val=""/>
  <p:tag name="KSO_WM_UNIT_SUBTYPE" val="t"/>
  <p:tag name="KSO_WM_UNIT_TYPE" val="i"/>
</p:tagLst>
</file>

<file path=ppt/tags/tag7.xml><?xml version="1.0" encoding="utf-8"?>
<p:tagLst xmlns:p="http://schemas.openxmlformats.org/presentationml/2006/main">
  <p:tag name="KSO_WM_ASSEMBLE_CHIP_INDEX" val="8da15b3f4ce2483da3539565a25eaaf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34f37ec0980f47a1af3b7d3af8ed1ab9"/>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8.xml><?xml version="1.0" encoding="utf-8"?>
<p:tagLst xmlns:p="http://schemas.openxmlformats.org/presentationml/2006/main">
  <p:tag name="KSO_WM_ASSEMBLE_CHIP_INDEX" val="362f32f05c4a4f00ab00d35837cf7c7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b886f1253c3b428282adae0639e94fbb"/>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9.xml><?xml version="1.0" encoding="utf-8"?>
<p:tagLst xmlns:p="http://schemas.openxmlformats.org/presentationml/2006/main">
  <p:tag name="KSO_WM_ASSEMBLE_CHIP_INDEX" val="82df27532dd14e25b7f604e27735c25a"/>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ASSEMBLE_GROUPID" val="5fa0fd07a8fc48be8080e791"/>
  <p:tag name="KSO_WM_TEMPLATE_ASSEMBLE_XID" val="5fa10962a8fc48be8080f8a9"/>
  <p:tag name="KSO_WM_TEMPLATE_CATEGORY" val="custom"/>
  <p:tag name="KSO_WM_TEMPLATE_INDEX" val="20201293"/>
  <p:tag name="KSO_WM_UNIT_BLOCK" val="0"/>
  <p:tag name="KSO_WM_UNIT_COMPATIBLE" val="0"/>
  <p:tag name="KSO_WM_UNIT_DEC_AREA_ID" val="babe2e0cd4c342568048a050fb317af6"/>
  <p:tag name="KSO_WM_UNIT_DEFAULT_FONT" val="24;32;2"/>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0"/>
  <p:tag name="KSO_WM_UNIT_PRESET_TEXT" val="单击此处添加大标题内容"/>
  <p:tag name="KSO_WM_UNIT_TEXT_FILL_FORE_SCHEMECOLOR_INDEX" val="13"/>
  <p:tag name="KSO_WM_UNIT_TEXT_FILL_FORE_SCHEMECOLOR_INDEX_BRIGHTNESS" val="0.15"/>
  <p:tag name="KSO_WM_UNIT_TEXT_FILL_TYPE" val="1"/>
  <p:tag name="KSO_WM_UNIT_TYPE" val="a"/>
  <p:tag name="KSO_WM_UNIT_VALUE" val="19"/>
</p:tagLst>
</file>

<file path=ppt/tags/tag10.xml><?xml version="1.0" encoding="utf-8"?>
<p:tagLst xmlns:p="http://schemas.openxmlformats.org/presentationml/2006/main">
  <p:tag name="KSO_WM_ASSEMBLE_CHIP_INDEX" val="82df27532dd14e25b7f604e27735c25a"/>
  <p:tag name="KSO_WM_BEAUTIFY_FLAG" val="#wm#"/>
  <p:tag name="KSO_WM_CHIP_FILLAREA_FILL_RULE" val="{&quot;fill_align&quot;:&quot;cm&quot;,&quot;fill_mode&quot;:&quot;adaptive&quot;,&quot;sacle_strategy&quot;:&quot;smart&quot;}"/>
  <p:tag name="KSO_WM_CHIP_GROUPID" val="5ebe41950ac41c4a0a525618"/>
  <p:tag name="KSO_WM_CHIP_XID" val="5ebe41950ac41c4a0a525619"/>
  <p:tag name="KSO_WM_TAG_VERSION" val="1.0"/>
  <p:tag name="KSO_WM_TEMPLATE_ASSEMBLE_GROUPID" val="5fa0fd07a8fc48be8080e791"/>
  <p:tag name="KSO_WM_TEMPLATE_ASSEMBLE_XID" val="5fa10962a8fc48be8080f8a9"/>
  <p:tag name="KSO_WM_TEMPLATE_CATEGORY" val="custom"/>
  <p:tag name="KSO_WM_TEMPLATE_INDEX" val="20201293"/>
  <p:tag name="KSO_WM_UNIT_BLOCK" val="0"/>
  <p:tag name="KSO_WM_UNIT_COMPATIBLE" val="0"/>
  <p:tag name="KSO_WM_UNIT_DEC_AREA_ID" val="7a8c00639c474901b56d9777ab95a400"/>
  <p:tag name="KSO_WM_UNIT_DEFAULT_FONT" val="14;16;2"/>
  <p:tag name="KSO_WM_UNIT_DIAGRAM_ISNUMVISUAL" val="0"/>
  <p:tag name="KSO_WM_UNIT_DIAGRAM_ISREFERUNIT" val="0"/>
  <p:tag name="KSO_WM_UNIT_HIGHLIGHT" val="0"/>
  <p:tag name="KSO_WM_UNIT_ID" val="custom20201293_1*b*1"/>
  <p:tag name="KSO_WM_UNIT_INDEX" val="1"/>
  <p:tag name="KSO_WM_UNIT_ISCONTENTSTITLE" val="0"/>
  <p:tag name="KSO_WM_UNIT_ISNUMDGMTITLE" val="0"/>
  <p:tag name="KSO_WM_UNIT_LAYERLEVEL" val="1"/>
  <p:tag name="KSO_WM_UNIT_NOCLEAR" val="0"/>
  <p:tag name="KSO_WM_UNIT_PRESET_TEXT" val="单击此处输入你的正文，文字是您思想的提炼，为了最终演示发布的良好效果。"/>
  <p:tag name="KSO_WM_UNIT_TEXT_FILL_FORE_SCHEMECOLOR_INDEX" val="13"/>
  <p:tag name="KSO_WM_UNIT_TEXT_FILL_FORE_SCHEMECOLOR_INDEX_BRIGHTNESS" val="0.35"/>
  <p:tag name="KSO_WM_UNIT_TEXT_FILL_TYPE" val="1"/>
  <p:tag name="KSO_WM_UNIT_TYPE" val="b"/>
  <p:tag name="KSO_WM_UNIT_VALUE" val="165"/>
</p:tagLst>
</file>

<file path=ppt/tags/tag11.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2.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1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15.xml><?xml version="1.0" encoding="utf-8"?>
<p:tagLst xmlns:p="http://schemas.openxmlformats.org/presentationml/2006/main">
  <p:tag name="KSO_WM_ASSEMBLE_CHIP_INDEX" val="fd81a4c5f14149d8af6cd44c0f242661"/>
  <p:tag name="KSO_WM_BEAUTIFY_FLAG" val="#wm#"/>
  <p:tag name="KSO_WM_CHIP_FILLAREA_FILL_RULE" val="{&quot;fill_align&quot;:&quot;rm&quot;,&quot;fill_effect&quot;:[],&quot;fill_mode&quot;:&quot;adaptive&quot;,&quot;sacle_strategy&quot;:&quot;stretch&quot;}"/>
  <p:tag name="KSO_WM_CHIP_GROUPID" val="5fa0fd07a8fc48be8080e791"/>
  <p:tag name="KSO_WM_CHIP_XID" val="5fa0fd07a8fc48be8080e793"/>
  <p:tag name="KSO_WM_TAG_VERSION" val="1.0"/>
  <p:tag name="KSO_WM_TEMPLATE_CATEGORY" val="chip"/>
  <p:tag name="KSO_WM_TEMPLATE_INDEX" val="20201293"/>
  <p:tag name="KSO_WM_UNIT_COMPATIBLE" val="0"/>
  <p:tag name="KSO_WM_UNIT_DEC_AREA_ID" val="71da2df21867433a8785a6e49e807f6e"/>
  <p:tag name="KSO_WM_UNIT_DECORATE_INFO" val=""/>
  <p:tag name="KSO_WM_UNIT_DIAGRAM_ISNUMVISUAL" val="0"/>
  <p:tag name="KSO_WM_UNIT_DIAGRAM_ISREFERUNIT" val="0"/>
  <p:tag name="KSO_WM_UNIT_HIGHLIGHT" val="0"/>
  <p:tag name="KSO_WM_UNIT_ID" val="chip20201293_2*i*1"/>
  <p:tag name="KSO_WM_UNIT_INDEX" val="1"/>
  <p:tag name="KSO_WM_UNIT_LAYERLEVEL" val="1"/>
  <p:tag name="KSO_WM_UNIT_SM_LIMIT_TYPE" val=""/>
  <p:tag name="KSO_WM_UNIT_SUBTYPE" val="t"/>
  <p:tag name="KSO_WM_UNIT_TYPE" val="i"/>
</p:tagLst>
</file>

<file path=ppt/tags/tag16.xml><?xml version="1.0" encoding="utf-8"?>
<p:tagLst xmlns:p="http://schemas.openxmlformats.org/presentationml/2006/main">
  <p:tag name="KSO_WM_ASSEMBLE_CHIP_INDEX" val="80d7ca7f5f494a319fe07cece3ce117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26a788a8b837421390fb74640dd3386e"/>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7.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18.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19.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20.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21.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22.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23.xml><?xml version="1.0" encoding="utf-8"?>
<p:tagLst xmlns:p="http://schemas.openxmlformats.org/presentationml/2006/main">
  <p:tag name="KSO_WM_ASSEMBLE_CHIP_INDEX" val="4ed519dc74f5422794ba784262847fda"/>
  <p:tag name="KSO_WM_BEAUTIFY_FLAG" val="#wm#"/>
  <p:tag name="KSO_WM_CHIP_FILLAREA_FILL_RULE" val="{&quot;fill_align&quot;:&quot;cm&quot;,&quot;fill_effect&quot;:[],&quot;fill_mode&quot;:&quot;adaptive&quot;,&quot;sacle_strategy&quot;:&quot;stretch&quot;}"/>
  <p:tag name="KSO_WM_CHIP_GROUPID" val="5fa0fd07a8fc48be8080e791"/>
  <p:tag name="KSO_WM_CHIP_XID" val="5fa0fd07a8fc48be8080e792"/>
  <p:tag name="KSO_WM_TAG_VERSION" val="1.0"/>
  <p:tag name="KSO_WM_TEMPLATE_CATEGORY" val="chip"/>
  <p:tag name="KSO_WM_TEMPLATE_INDEX" val="20201293"/>
  <p:tag name="KSO_WM_UNIT_COMPATIBLE" val="0"/>
  <p:tag name="KSO_WM_UNIT_DEC_AREA_ID" val="87fed009d2ac4cc6b2d08df403cd486f"/>
  <p:tag name="KSO_WM_UNIT_DEC_CHANGEPICRESERVED" val="1"/>
  <p:tag name="KSO_WM_UNIT_DEC_SUPPORTCHANGEPIC" val="0"/>
  <p:tag name="KSO_WM_UNIT_DECORATE_INFO" val=""/>
  <p:tag name="KSO_WM_UNIT_DIAGRAM_ISNUMVISUAL" val="0"/>
  <p:tag name="KSO_WM_UNIT_DIAGRAM_ISREFERUNIT" val="0"/>
  <p:tag name="KSO_WM_UNIT_HIGHLIGHT" val="0"/>
  <p:tag name="KSO_WM_UNIT_ID" val="chip20201293_1*i*1"/>
  <p:tag name="KSO_WM_UNIT_INDEX" val="1"/>
  <p:tag name="KSO_WM_UNIT_LAYERLEVEL" val="1"/>
  <p:tag name="KSO_WM_UNIT_SM_LIMIT_TYPE" val=""/>
  <p:tag name="KSO_WM_UNIT_SUBTYPE" val="u"/>
  <p:tag name="KSO_WM_UNIT_TYPE" val="i"/>
</p:tagLst>
</file>

<file path=ppt/tags/tag24.xml><?xml version="1.0" encoding="utf-8"?>
<p:tagLst xmlns:p="http://schemas.openxmlformats.org/presentationml/2006/main">
  <p:tag name="KSO_WM_ASSEMBLE_CHIP_INDEX" val="929c46263b774243b778b3be232cdc81"/>
  <p:tag name="KSO_WM_BEAUTIFY_FLAG" val="#wm#"/>
  <p:tag name="KSO_WM_CHIP_FILLAREA_FILL_RULE" val="{&quot;fill_align&quot;:&quot;cm&quot;,&quot;fill_mode&quot;:&quot;adaptive&quot;,&quot;sacle_strategy&quot;:&quot;smart&quot;}"/>
  <p:tag name="KSO_WM_CHIP_GROUPID" val="5ebe4d230ac41c4a0a525649"/>
  <p:tag name="KSO_WM_CHIP_XID" val="5ebe4d230ac41c4a0a52564a"/>
  <p:tag name="KSO_WM_TAG_VERSION" val="1.0"/>
  <p:tag name="KSO_WM_TEMPLATE_ASSEMBLE_GROUPID" val="5fa0fd07a8fc48be8080e791"/>
  <p:tag name="KSO_WM_TEMPLATE_ASSEMBLE_XID" val="5fa10962a8fc48be8080f8c4"/>
  <p:tag name="KSO_WM_TEMPLATE_CATEGORY" val="custom"/>
  <p:tag name="KSO_WM_TEMPLATE_INDEX" val="20201293"/>
  <p:tag name="KSO_WM_UNIT_BLOCK" val="0"/>
  <p:tag name="KSO_WM_UNIT_COMPATIBLE" val="0"/>
  <p:tag name="KSO_WM_UNIT_DEC_AREA_ID" val="96d83f363bcc494ea61ee02635dd7cf8"/>
  <p:tag name="KSO_WM_UNIT_DEFAULT_FONT" val="18;24;2"/>
  <p:tag name="KSO_WM_UNIT_DIAGRAM_ISNUMVISUAL" val="0"/>
  <p:tag name="KSO_WM_UNIT_DIAGRAM_ISREFERUNIT" val="0"/>
  <p:tag name="KSO_WM_UNIT_HIGHLIGHT" val="0"/>
  <p:tag name="KSO_WM_UNIT_ID" val="custom20201293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3"/>
  <p:tag name="KSO_WM_UNIT_TEXT_FILL_FORE_SCHEMECOLOR_INDEX_BRIGHTNESS" val="0.35"/>
  <p:tag name="KSO_WM_UNIT_TEXT_FILL_TYPE" val="1"/>
  <p:tag name="KSO_WM_UNIT_TYPE" val="b"/>
  <p:tag name="KSO_WM_UNIT_VALUE" val="18"/>
</p:tagLst>
</file>

<file path=ppt/tags/tag25.xml><?xml version="1.0" encoding="utf-8"?>
<p:tagLst xmlns:p="http://schemas.openxmlformats.org/presentationml/2006/main">
  <p:tag name="KSO_WM_ASSEMBLE_CHIP_INDEX" val="929c46263b774243b778b3be232cdc81"/>
  <p:tag name="KSO_WM_BEAUTIFY_FLAG" val="#wm#"/>
  <p:tag name="KSO_WM_CHIP_FILLAREA_FILL_RULE" val="{&quot;fill_align&quot;:&quot;cm&quot;,&quot;fill_mode&quot;:&quot;adaptive&quot;,&quot;sacle_strategy&quot;:&quot;smart&quot;}"/>
  <p:tag name="KSO_WM_CHIP_GROUPID" val="5ebe4d230ac41c4a0a525649"/>
  <p:tag name="KSO_WM_CHIP_XID" val="5ebe4d230ac41c4a0a52564a"/>
  <p:tag name="KSO_WM_TAG_VERSION" val="1.0"/>
  <p:tag name="KSO_WM_TEMPLATE_ASSEMBLE_GROUPID" val="5fa0fd07a8fc48be8080e791"/>
  <p:tag name="KSO_WM_TEMPLATE_ASSEMBLE_XID" val="5fa10962a8fc48be8080f8c4"/>
  <p:tag name="KSO_WM_TEMPLATE_CATEGORY" val="custom"/>
  <p:tag name="KSO_WM_TEMPLATE_INDEX" val="20201293"/>
  <p:tag name="KSO_WM_UNIT_BLOCK" val="0"/>
  <p:tag name="KSO_WM_UNIT_COMPATIBLE" val="0"/>
  <p:tag name="KSO_WM_UNIT_DEC_AREA_ID" val="a5f8170114864349bad27e18bf193b90"/>
  <p:tag name="KSO_WM_UNIT_DEFAULT_FONT" val="60;74;4"/>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1"/>
  <p:tag name="KSO_WM_UNIT_PRESET_TEXT" val="谢谢观看"/>
  <p:tag name="KSO_WM_UNIT_TEXT_FILL_FORE_SCHEMECOLOR_INDEX" val="13"/>
  <p:tag name="KSO_WM_UNIT_TEXT_FILL_FORE_SCHEMECOLOR_INDEX_BRIGHTNESS" val="0.15"/>
  <p:tag name="KSO_WM_UNIT_TEXT_FILL_TYPE" val="1"/>
  <p:tag name="KSO_WM_UNIT_TYPE" val="a"/>
  <p:tag name="KSO_WM_UNIT_VALUE" val="6"/>
</p:tagLst>
</file>

<file path=ppt/tags/tag26.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7.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8.xml><?xml version="1.0" encoding="utf-8"?>
<p:tagLst xmlns:p="http://schemas.openxmlformats.org/presentationml/2006/main">
  <p:tag name="KSO_WM_SLIDE_BACKGROUND_TYPE" val="general"/>
</p:tagLst>
</file>

<file path=ppt/tags/tag29.xml><?xml version="1.0" encoding="utf-8"?>
<p:tagLst xmlns:p="http://schemas.openxmlformats.org/presentationml/2006/main">
  <p:tag name="KSO_WM_SLIDE_BACKGROUND_TYPE" val="general"/>
</p:tagLst>
</file>

<file path=ppt/tags/tag30.xml><?xml version="1.0" encoding="utf-8"?>
<p:tagLst xmlns:p="http://schemas.openxmlformats.org/presentationml/2006/main">
  <p:tag name="KSO_WM_SLIDE_BACKGROUND_TYPE" val="general"/>
</p:tagLst>
</file>

<file path=ppt/tags/tag31.xml><?xml version="1.0" encoding="utf-8"?>
<p:tagLst xmlns:p="http://schemas.openxmlformats.org/presentationml/2006/main">
  <p:tag name="KSO_WM_SLIDE_BACKGROUND_TYPE" val="general"/>
</p:tagLst>
</file>

<file path=ppt/tags/tag32.xml><?xml version="1.0" encoding="utf-8"?>
<p:tagLst xmlns:p="http://schemas.openxmlformats.org/presentationml/2006/main">
  <p:tag name="KSO_WM_ASSEMBLE_CHIP_INDEX" val="ca46edf111714b50a52e157a8204f32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frame"/>
  <p:tag name="KSO_WM_TAG_VERSION" val="1.0"/>
  <p:tag name="KSO_WM_TEMPLATE_CATEGORY" val="chip"/>
  <p:tag name="KSO_WM_TEMPLATE_INDEX" val="20201293"/>
  <p:tag name="KSO_WM_UNIT_COMPATIBLE" val="0"/>
  <p:tag name="KSO_WM_UNIT_DEC_AREA_ID" val="6f85697011dd4c36953a7afb80b62e6d"/>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33.xml><?xml version="1.0" encoding="utf-8"?>
<p:tagLst xmlns:p="http://schemas.openxmlformats.org/presentationml/2006/main">
  <p:tag name="KSO_WM_ASSEMBLE_CHIP_INDEX" val="74c6c9ef86c441ffa4c6c1da9248515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frame"/>
  <p:tag name="KSO_WM_TAG_VERSION" val="1.0"/>
  <p:tag name="KSO_WM_TEMPLATE_CATEGORY" val="chip"/>
  <p:tag name="KSO_WM_TEMPLATE_INDEX" val="20201293"/>
  <p:tag name="KSO_WM_UNIT_COMPATIBLE" val="0"/>
  <p:tag name="KSO_WM_UNIT_DEC_AREA_ID" val="86ab4b764f084da0b0502715ef32d348"/>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34.xml><?xml version="1.0" encoding="utf-8"?>
<p:tagLst xmlns:p="http://schemas.openxmlformats.org/presentationml/2006/main">
  <p:tag name="KSO_WM_ASSEMBLE_CHIP_INDEX" val="b95f201a57ca4aad8084c553c63b0aa9"/>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frame"/>
  <p:tag name="KSO_WM_TAG_VERSION" val="1.0"/>
  <p:tag name="KSO_WM_TEMPLATE_CATEGORY" val="chip"/>
  <p:tag name="KSO_WM_TEMPLATE_INDEX" val="20201293"/>
  <p:tag name="KSO_WM_UNIT_COMPATIBLE" val="0"/>
  <p:tag name="KSO_WM_UNIT_DEC_AREA_ID" val="20a7f9f60f3246429387fc233527e96f"/>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35.xml><?xml version="1.0" encoding="utf-8"?>
<p:tagLst xmlns:p="http://schemas.openxmlformats.org/presentationml/2006/main">
  <p:tag name="KSO_WM_SLIDE_BACKGROUND_TYPE" val="frame"/>
</p:tagLst>
</file>

<file path=ppt/tags/tag36.xml><?xml version="1.0" encoding="utf-8"?>
<p:tagLst xmlns:p="http://schemas.openxmlformats.org/presentationml/2006/main">
  <p:tag name="KSO_WM_SLIDE_BACKGROUND_TYPE" val="frame"/>
</p:tagLst>
</file>

<file path=ppt/tags/tag37.xml><?xml version="1.0" encoding="utf-8"?>
<p:tagLst xmlns:p="http://schemas.openxmlformats.org/presentationml/2006/main">
  <p:tag name="KSO_WM_SLIDE_BACKGROUND_TYPE" val="frame"/>
</p:tagLst>
</file>

<file path=ppt/tags/tag38.xml><?xml version="1.0" encoding="utf-8"?>
<p:tagLst xmlns:p="http://schemas.openxmlformats.org/presentationml/2006/main">
  <p:tag name="KSO_WM_SLIDE_BACKGROUND_TYPE" val="frame"/>
</p:tagLst>
</file>

<file path=ppt/tags/tag39.xml><?xml version="1.0" encoding="utf-8"?>
<p:tagLst xmlns:p="http://schemas.openxmlformats.org/presentationml/2006/main">
  <p:tag name="KSO_WM_SLIDE_BACKGROUND_TYPE" val="frame"/>
</p:tagLst>
</file>

<file path=ppt/tags/tag40.xml><?xml version="1.0" encoding="utf-8"?>
<p:tagLst xmlns:p="http://schemas.openxmlformats.org/presentationml/2006/main">
  <p:tag name="KSO_WM_ASSEMBLE_CHIP_INDEX" val="e977b0a7ba2e438cb853c03727ed2470"/>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leftRight"/>
  <p:tag name="KSO_WM_TAG_VERSION" val="1.0"/>
  <p:tag name="KSO_WM_TEMPLATE_CATEGORY" val="chip"/>
  <p:tag name="KSO_WM_TEMPLATE_INDEX" val="20201293"/>
  <p:tag name="KSO_WM_UNIT_COMPATIBLE" val="0"/>
  <p:tag name="KSO_WM_UNIT_DEC_AREA_ID" val="1d59e8ea84f849ada1bcf878678826e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41.xml><?xml version="1.0" encoding="utf-8"?>
<p:tagLst xmlns:p="http://schemas.openxmlformats.org/presentationml/2006/main">
  <p:tag name="KSO_WM_ASSEMBLE_CHIP_INDEX" val="02b7eab650cc40d39006fce446f7fe43"/>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leftRight"/>
  <p:tag name="KSO_WM_TAG_VERSION" val="1.0"/>
  <p:tag name="KSO_WM_TEMPLATE_CATEGORY" val="chip"/>
  <p:tag name="KSO_WM_TEMPLATE_INDEX" val="20201293"/>
  <p:tag name="KSO_WM_UNIT_COMPATIBLE" val="0"/>
  <p:tag name="KSO_WM_UNIT_DEC_AREA_ID" val="2a643f70f90349f49bd0b4e8a8c3011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42.xml><?xml version="1.0" encoding="utf-8"?>
<p:tagLst xmlns:p="http://schemas.openxmlformats.org/presentationml/2006/main">
  <p:tag name="KSO_WM_ASSEMBLE_CHIP_INDEX" val="f33360b5c486479486f189883183c53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leftRight"/>
  <p:tag name="KSO_WM_TAG_VERSION" val="1.0"/>
  <p:tag name="KSO_WM_TEMPLATE_CATEGORY" val="chip"/>
  <p:tag name="KSO_WM_TEMPLATE_INDEX" val="20201293"/>
  <p:tag name="KSO_WM_UNIT_COMPATIBLE" val="0"/>
  <p:tag name="KSO_WM_UNIT_DEC_AREA_ID" val="0130ad08a7fd42a3ba645fd34681ba96"/>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43.xml><?xml version="1.0" encoding="utf-8"?>
<p:tagLst xmlns:p="http://schemas.openxmlformats.org/presentationml/2006/main">
  <p:tag name="KSO_WM_SLIDE_BACKGROUND_TYPE" val="leftRight"/>
</p:tagLst>
</file>

<file path=ppt/tags/tag44.xml><?xml version="1.0" encoding="utf-8"?>
<p:tagLst xmlns:p="http://schemas.openxmlformats.org/presentationml/2006/main">
  <p:tag name="KSO_WM_SLIDE_BACKGROUND_TYPE" val="leftRight"/>
</p:tagLst>
</file>

<file path=ppt/tags/tag45.xml><?xml version="1.0" encoding="utf-8"?>
<p:tagLst xmlns:p="http://schemas.openxmlformats.org/presentationml/2006/main">
  <p:tag name="KSO_WM_SLIDE_BACKGROUND_TYPE" val="leftRight"/>
</p:tagLst>
</file>

<file path=ppt/tags/tag46.xml><?xml version="1.0" encoding="utf-8"?>
<p:tagLst xmlns:p="http://schemas.openxmlformats.org/presentationml/2006/main">
  <p:tag name="KSO_WM_SLIDE_BACKGROUND_TYPE" val="leftRight"/>
</p:tagLst>
</file>

<file path=ppt/tags/tag47.xml><?xml version="1.0" encoding="utf-8"?>
<p:tagLst xmlns:p="http://schemas.openxmlformats.org/presentationml/2006/main">
  <p:tag name="KSO_WM_SLIDE_BACKGROUND_TYPE" val="leftRight"/>
</p:tagLst>
</file>

<file path=ppt/tags/tag48.xml><?xml version="1.0" encoding="utf-8"?>
<p:tagLst xmlns:p="http://schemas.openxmlformats.org/presentationml/2006/main">
  <p:tag name="KSO_WM_SLIDE_BACKGROUND_TYPE" val="leftRight"/>
</p:tagLst>
</file>

<file path=ppt/tags/tag49.xml><?xml version="1.0" encoding="utf-8"?>
<p:tagLst xmlns:p="http://schemas.openxmlformats.org/presentationml/2006/main">
  <p:tag name="KSO_WM_ASSEMBLE_CHIP_INDEX" val="29a7da2a7710452499ce906a6815b25a"/>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topBottom"/>
  <p:tag name="KSO_WM_TAG_VERSION" val="1.0"/>
  <p:tag name="KSO_WM_TEMPLATE_CATEGORY" val="chip"/>
  <p:tag name="KSO_WM_TEMPLATE_INDEX" val="20201293"/>
  <p:tag name="KSO_WM_UNIT_COMPATIBLE" val="0"/>
  <p:tag name="KSO_WM_UNIT_DEC_AREA_ID" val="9ce9fcbcdd454ec6b7cb78105b003fd3"/>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50.xml><?xml version="1.0" encoding="utf-8"?>
<p:tagLst xmlns:p="http://schemas.openxmlformats.org/presentationml/2006/main">
  <p:tag name="KSO_WM_ASSEMBLE_CHIP_INDEX" val="58d234d209be4976b2e0cf01005a0ef0"/>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topBottom"/>
  <p:tag name="KSO_WM_TAG_VERSION" val="1.0"/>
  <p:tag name="KSO_WM_TEMPLATE_CATEGORY" val="chip"/>
  <p:tag name="KSO_WM_TEMPLATE_INDEX" val="20201293"/>
  <p:tag name="KSO_WM_UNIT_COMPATIBLE" val="0"/>
  <p:tag name="KSO_WM_UNIT_DEC_AREA_ID" val="bb1dbd7aca9e40908e1e17eb10411702"/>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51.xml><?xml version="1.0" encoding="utf-8"?>
<p:tagLst xmlns:p="http://schemas.openxmlformats.org/presentationml/2006/main">
  <p:tag name="KSO_WM_ASSEMBLE_CHIP_INDEX" val="f5a2004ac49b4bb69c57f8a02a26ca3c"/>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topBottom"/>
  <p:tag name="KSO_WM_TAG_VERSION" val="1.0"/>
  <p:tag name="KSO_WM_TEMPLATE_CATEGORY" val="chip"/>
  <p:tag name="KSO_WM_TEMPLATE_INDEX" val="20201293"/>
  <p:tag name="KSO_WM_UNIT_COMPATIBLE" val="0"/>
  <p:tag name="KSO_WM_UNIT_DEC_AREA_ID" val="e002303fbfca4df79512f67617623bff"/>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52.xml><?xml version="1.0" encoding="utf-8"?>
<p:tagLst xmlns:p="http://schemas.openxmlformats.org/presentationml/2006/main">
  <p:tag name="KSO_WM_SLIDE_BACKGROUND_TYPE" val="topBottom"/>
</p:tagLst>
</file>

<file path=ppt/tags/tag53.xml><?xml version="1.0" encoding="utf-8"?>
<p:tagLst xmlns:p="http://schemas.openxmlformats.org/presentationml/2006/main">
  <p:tag name="KSO_WM_SLIDE_BACKGROUND_TYPE" val="topBottom"/>
</p:tagLst>
</file>

<file path=ppt/tags/tag54.xml><?xml version="1.0" encoding="utf-8"?>
<p:tagLst xmlns:p="http://schemas.openxmlformats.org/presentationml/2006/main">
  <p:tag name="KSO_WM_SLIDE_BACKGROUND_TYPE" val="topBottom"/>
</p:tagLst>
</file>

<file path=ppt/tags/tag55.xml><?xml version="1.0" encoding="utf-8"?>
<p:tagLst xmlns:p="http://schemas.openxmlformats.org/presentationml/2006/main">
  <p:tag name="KSO_WM_SLIDE_BACKGROUND_TYPE" val="topBottom"/>
</p:tagLst>
</file>

<file path=ppt/tags/tag56.xml><?xml version="1.0" encoding="utf-8"?>
<p:tagLst xmlns:p="http://schemas.openxmlformats.org/presentationml/2006/main">
  <p:tag name="KSO_WM_SLIDE_BACKGROUND_TYPE" val="topBottom"/>
</p:tagLst>
</file>

<file path=ppt/tags/tag57.xml><?xml version="1.0" encoding="utf-8"?>
<p:tagLst xmlns:p="http://schemas.openxmlformats.org/presentationml/2006/main">
  <p:tag name="KSO_WM_SLIDE_BACKGROUND_TYPE" val="topBottom"/>
</p:tagLst>
</file>

<file path=ppt/tags/tag58.xml><?xml version="1.0" encoding="utf-8"?>
<p:tagLst xmlns:p="http://schemas.openxmlformats.org/presentationml/2006/main">
  <p:tag name="KSO_WM_ASSEMBLE_CHIP_INDEX" val="1fc67831cb5a49c892673ec7cdbcd031"/>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bottomTop"/>
  <p:tag name="KSO_WM_TAG_VERSION" val="1.0"/>
  <p:tag name="KSO_WM_TEMPLATE_CATEGORY" val="chip"/>
  <p:tag name="KSO_WM_TEMPLATE_INDEX" val="20201293"/>
  <p:tag name="KSO_WM_UNIT_COMPATIBLE" val="0"/>
  <p:tag name="KSO_WM_UNIT_DEC_AREA_ID" val="fb223afda20e4bc98e7e527da0d4061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59.xml><?xml version="1.0" encoding="utf-8"?>
<p:tagLst xmlns:p="http://schemas.openxmlformats.org/presentationml/2006/main">
  <p:tag name="KSO_WM_ASSEMBLE_CHIP_INDEX" val="ae053a95a3884383997281928459716d"/>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bottomTop"/>
  <p:tag name="KSO_WM_TAG_VERSION" val="1.0"/>
  <p:tag name="KSO_WM_TEMPLATE_CATEGORY" val="chip"/>
  <p:tag name="KSO_WM_TEMPLATE_INDEX" val="20201293"/>
  <p:tag name="KSO_WM_UNIT_COMPATIBLE" val="0"/>
  <p:tag name="KSO_WM_UNIT_DEC_AREA_ID" val="43ced91df8614865bce67ad2c5869386"/>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60.xml><?xml version="1.0" encoding="utf-8"?>
<p:tagLst xmlns:p="http://schemas.openxmlformats.org/presentationml/2006/main">
  <p:tag name="KSO_WM_ASSEMBLE_CHIP_INDEX" val="56ee6a1a3283454ab095ea878c93175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bottomTop"/>
  <p:tag name="KSO_WM_TAG_VERSION" val="1.0"/>
  <p:tag name="KSO_WM_TEMPLATE_CATEGORY" val="chip"/>
  <p:tag name="KSO_WM_TEMPLATE_INDEX" val="20201293"/>
  <p:tag name="KSO_WM_UNIT_COMPATIBLE" val="0"/>
  <p:tag name="KSO_WM_UNIT_DEC_AREA_ID" val="18b5cfe565f84a319a39b55186d91e5d"/>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61.xml><?xml version="1.0" encoding="utf-8"?>
<p:tagLst xmlns:p="http://schemas.openxmlformats.org/presentationml/2006/main">
  <p:tag name="KSO_WM_SLIDE_BACKGROUND_TYPE" val="bottomTop"/>
</p:tagLst>
</file>

<file path=ppt/tags/tag62.xml><?xml version="1.0" encoding="utf-8"?>
<p:tagLst xmlns:p="http://schemas.openxmlformats.org/presentationml/2006/main">
  <p:tag name="KSO_WM_SLIDE_BACKGROUND_TYPE" val="bottomTop"/>
</p:tagLst>
</file>

<file path=ppt/tags/tag63.xml><?xml version="1.0" encoding="utf-8"?>
<p:tagLst xmlns:p="http://schemas.openxmlformats.org/presentationml/2006/main">
  <p:tag name="KSO_WM_SLIDE_BACKGROUND_TYPE" val="bottomTop"/>
</p:tagLst>
</file>

<file path=ppt/tags/tag64.xml><?xml version="1.0" encoding="utf-8"?>
<p:tagLst xmlns:p="http://schemas.openxmlformats.org/presentationml/2006/main">
  <p:tag name="KSO_WM_SLIDE_BACKGROUND_TYPE" val="bottomTop"/>
</p:tagLst>
</file>

<file path=ppt/tags/tag65.xml><?xml version="1.0" encoding="utf-8"?>
<p:tagLst xmlns:p="http://schemas.openxmlformats.org/presentationml/2006/main">
  <p:tag name="KSO_WM_SLIDE_BACKGROUND_TYPE" val="bottomTop"/>
</p:tagLst>
</file>

<file path=ppt/tags/tag66.xml><?xml version="1.0" encoding="utf-8"?>
<p:tagLst xmlns:p="http://schemas.openxmlformats.org/presentationml/2006/main">
  <p:tag name="KSO_WM_SLIDE_BACKGROUND_TYPE" val="bottomTop"/>
</p:tagLst>
</file>

<file path=ppt/tags/tag67.xml><?xml version="1.0" encoding="utf-8"?>
<p:tagLst xmlns:p="http://schemas.openxmlformats.org/presentationml/2006/main">
  <p:tag name="KSO_WM_ASSEMBLE_CHIP_INDEX" val="6ae098f97e7544f99dcde5a345b84b25"/>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navigation"/>
  <p:tag name="KSO_WM_TAG_VERSION" val="1.0"/>
  <p:tag name="KSO_WM_TEMPLATE_CATEGORY" val="chip"/>
  <p:tag name="KSO_WM_TEMPLATE_INDEX" val="20201293"/>
  <p:tag name="KSO_WM_UNIT_COMPATIBLE" val="0"/>
  <p:tag name="KSO_WM_UNIT_DEC_AREA_ID" val="21db78a4d71642f9a87d6340830d1301"/>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68.xml><?xml version="1.0" encoding="utf-8"?>
<p:tagLst xmlns:p="http://schemas.openxmlformats.org/presentationml/2006/main">
  <p:tag name="KSO_WM_ASSEMBLE_CHIP_INDEX" val="acf38ca99e8c4975816fd3b4fa3bcaef"/>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navigation"/>
  <p:tag name="KSO_WM_TAG_VERSION" val="1.0"/>
  <p:tag name="KSO_WM_TEMPLATE_CATEGORY" val="chip"/>
  <p:tag name="KSO_WM_TEMPLATE_INDEX" val="20201293"/>
  <p:tag name="KSO_WM_UNIT_COMPATIBLE" val="0"/>
  <p:tag name="KSO_WM_UNIT_DEC_AREA_ID" val="c62eb7bccd404f4ca7c94d4633816c75"/>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69.xml><?xml version="1.0" encoding="utf-8"?>
<p:tagLst xmlns:p="http://schemas.openxmlformats.org/presentationml/2006/main">
  <p:tag name="KSO_WM_ASSEMBLE_CHIP_INDEX" val="3cb715d7cd84472bb6f1213135d85596"/>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navigation"/>
  <p:tag name="KSO_WM_TAG_VERSION" val="1.0"/>
  <p:tag name="KSO_WM_TEMPLATE_CATEGORY" val="chip"/>
  <p:tag name="KSO_WM_TEMPLATE_INDEX" val="20201293"/>
  <p:tag name="KSO_WM_UNIT_COMPATIBLE" val="0"/>
  <p:tag name="KSO_WM_UNIT_DEC_AREA_ID" val="43565377674c4cd0a3bff888d75576a0"/>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70.xml><?xml version="1.0" encoding="utf-8"?>
<p:tagLst xmlns:p="http://schemas.openxmlformats.org/presentationml/2006/main">
  <p:tag name="KSO_WM_SLIDE_BACKGROUND_TYPE" val="navigation"/>
</p:tagLst>
</file>

<file path=ppt/tags/tag71.xml><?xml version="1.0" encoding="utf-8"?>
<p:tagLst xmlns:p="http://schemas.openxmlformats.org/presentationml/2006/main">
  <p:tag name="KSO_WM_SLIDE_BACKGROUND_TYPE" val="navigation"/>
</p:tagLst>
</file>

<file path=ppt/tags/tag72.xml><?xml version="1.0" encoding="utf-8"?>
<p:tagLst xmlns:p="http://schemas.openxmlformats.org/presentationml/2006/main">
  <p:tag name="KSO_WM_SLIDE_BACKGROUND_TYPE" val="navigation"/>
</p:tagLst>
</file>

<file path=ppt/tags/tag73.xml><?xml version="1.0" encoding="utf-8"?>
<p:tagLst xmlns:p="http://schemas.openxmlformats.org/presentationml/2006/main">
  <p:tag name="KSO_WM_SLIDE_BACKGROUND_TYPE" val="navigation"/>
</p:tagLst>
</file>

<file path=ppt/tags/tag74.xml><?xml version="1.0" encoding="utf-8"?>
<p:tagLst xmlns:p="http://schemas.openxmlformats.org/presentationml/2006/main">
  <p:tag name="KSO_WM_SLIDE_BACKGROUND_TYPE" val="navigation"/>
</p:tagLst>
</file>

<file path=ppt/tags/tag75.xml><?xml version="1.0" encoding="utf-8"?>
<p:tagLst xmlns:p="http://schemas.openxmlformats.org/presentationml/2006/main">
  <p:tag name="KSO_WM_SLIDE_BACKGROUND_TYPE" val="navigation"/>
</p:tagLst>
</file>

<file path=ppt/tags/tag76.xml><?xml version="1.0" encoding="utf-8"?>
<p:tagLst xmlns:p="http://schemas.openxmlformats.org/presentationml/2006/main">
  <p:tag name="KSO_WM_SLIDE_BACKGROUND_TYPE" val="navigation"/>
</p:tagLst>
</file>

<file path=ppt/tags/tag77.xml><?xml version="1.0" encoding="utf-8"?>
<p:tagLst xmlns:p="http://schemas.openxmlformats.org/presentationml/2006/main">
  <p:tag name="KSO_WM_SLIDE_BACKGROUND_TYPE" val="navigation"/>
</p:tagLst>
</file>

<file path=ppt/tags/tag78.xml><?xml version="1.0" encoding="utf-8"?>
<p:tagLst xmlns:p="http://schemas.openxmlformats.org/presentationml/2006/main">
  <p:tag name="KSO_WM_ASSEMBLE_CHIP_INDEX" val="3588f85b4d0f401db79975545894d9c4"/>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6"/>
  <p:tag name="KSO_WM_SLIDE_BACKGROUND_TYPE" val="belt"/>
  <p:tag name="KSO_WM_TAG_VERSION" val="1.0"/>
  <p:tag name="KSO_WM_TEMPLATE_CATEGORY" val="chip"/>
  <p:tag name="KSO_WM_TEMPLATE_INDEX" val="20201293"/>
  <p:tag name="KSO_WM_UNIT_COMPATIBLE" val="0"/>
  <p:tag name="KSO_WM_UNIT_DEC_AREA_ID" val="31b30d0a2a7348c58dd356ae2b691024"/>
  <p:tag name="KSO_WM_UNIT_DECORATE_INFO" val=""/>
  <p:tag name="KSO_WM_UNIT_DIAGRAM_ISNUMVISUAL" val="0"/>
  <p:tag name="KSO_WM_UNIT_DIAGRAM_ISREFERUNIT" val="0"/>
  <p:tag name="KSO_WM_UNIT_FILL_FORE_SCHEMECOLOR_INDEX" val="15"/>
  <p:tag name="KSO_WM_UNIT_FILL_FORE_SCHEMECOLOR_INDEX_BRIGHTNESS" val="0"/>
  <p:tag name="KSO_WM_UNIT_FILL_TYPE" val="1"/>
  <p:tag name="KSO_WM_UNIT_HIGHLIGHT" val="0"/>
  <p:tag name="KSO_WM_UNIT_ID" val="chip20201293_5*i*1"/>
  <p:tag name="KSO_WM_UNIT_INDEX" val="1"/>
  <p:tag name="KSO_WM_UNIT_LAYERLEVEL" val="1"/>
  <p:tag name="KSO_WM_UNIT_SM_LIMIT_TYPE" val=""/>
  <p:tag name="KSO_WM_UNIT_SUBTYPE" val="h"/>
  <p:tag name="KSO_WM_UNIT_TEXT_FILL_FORE_SCHEMECOLOR_INDEX" val="2"/>
  <p:tag name="KSO_WM_UNIT_TEXT_FILL_FORE_SCHEMECOLOR_INDEX_BRIGHTNESS" val="0"/>
  <p:tag name="KSO_WM_UNIT_TEXT_FILL_TYPE" val="1"/>
  <p:tag name="KSO_WM_UNIT_TYPE" val="i"/>
</p:tagLst>
</file>

<file path=ppt/tags/tag79.xml><?xml version="1.0" encoding="utf-8"?>
<p:tagLst xmlns:p="http://schemas.openxmlformats.org/presentationml/2006/main">
  <p:tag name="KSO_WM_ASSEMBLE_CHIP_INDEX" val="780169f800204570a19767162010aec9"/>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belt"/>
  <p:tag name="KSO_WM_TAG_VERSION" val="1.0"/>
  <p:tag name="KSO_WM_TEMPLATE_CATEGORY" val="chip"/>
  <p:tag name="KSO_WM_TEMPLATE_INDEX" val="20201293"/>
  <p:tag name="KSO_WM_UNIT_COMPATIBLE" val="0"/>
  <p:tag name="KSO_WM_UNIT_DEC_AREA_ID" val="7777104886814beabcda27e16173ea6d"/>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Lst>
</file>

<file path=ppt/tags/tag80.xml><?xml version="1.0" encoding="utf-8"?>
<p:tagLst xmlns:p="http://schemas.openxmlformats.org/presentationml/2006/main">
  <p:tag name="KSO_WM_ASSEMBLE_CHIP_INDEX" val="e66040eb1a6e446992c17124a1fc928c"/>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belt"/>
  <p:tag name="KSO_WM_TAG_VERSION" val="1.0"/>
  <p:tag name="KSO_WM_TEMPLATE_CATEGORY" val="chip"/>
  <p:tag name="KSO_WM_TEMPLATE_INDEX" val="20201293"/>
  <p:tag name="KSO_WM_UNIT_COMPATIBLE" val="0"/>
  <p:tag name="KSO_WM_UNIT_DEC_AREA_ID" val="a2a9c69b03444257a848bde0c59860b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Lst>
</file>

<file path=ppt/tags/tag81.xml><?xml version="1.0" encoding="utf-8"?>
<p:tagLst xmlns:p="http://schemas.openxmlformats.org/presentationml/2006/main">
  <p:tag name="KSO_WM_SLIDE_BACKGROUND_TYPE" val="belt"/>
</p:tagLst>
</file>

<file path=ppt/tags/tag82.xml><?xml version="1.0" encoding="utf-8"?>
<p:tagLst xmlns:p="http://schemas.openxmlformats.org/presentationml/2006/main">
  <p:tag name="KSO_WM_SLIDE_BACKGROUND_TYPE" val="belt"/>
</p:tagLst>
</file>

<file path=ppt/tags/tag83.xml><?xml version="1.0" encoding="utf-8"?>
<p:tagLst xmlns:p="http://schemas.openxmlformats.org/presentationml/2006/main">
  <p:tag name="KSO_WM_SLIDE_BACKGROUND_TYPE" val="belt"/>
</p:tagLst>
</file>

<file path=ppt/tags/tag84.xml><?xml version="1.0" encoding="utf-8"?>
<p:tagLst xmlns:p="http://schemas.openxmlformats.org/presentationml/2006/main">
  <p:tag name="KSO_WM_SLIDE_BACKGROUND_TYPE" val="belt"/>
</p:tagLst>
</file>

<file path=ppt/tags/tag85.xml><?xml version="1.0" encoding="utf-8"?>
<p:tagLst xmlns:p="http://schemas.openxmlformats.org/presentationml/2006/main">
  <p:tag name="KSO_WM_SLIDE_BACKGROUND_TYPE" val="belt"/>
</p:tagLst>
</file>

<file path=ppt/tags/tag86.xml><?xml version="1.0" encoding="utf-8"?>
<p:tagLst xmlns:p="http://schemas.openxmlformats.org/presentationml/2006/main">
  <p:tag name="KSO_WM_TEMPLATE_CATEGORY" val="custom"/>
  <p:tag name="KSO_WM_TEMPLATE_INDEX" val="20201293"/>
</p:tagLst>
</file>

<file path=ppt/tags/tag87.xml><?xml version="1.0" encoding="utf-8"?>
<p:tagLst xmlns:p="http://schemas.openxmlformats.org/presentationml/2006/main">
  <p:tag name="KSO_WM_TEMPLATE_CATEGORY" val="custom"/>
  <p:tag name="KSO_WM_TEMPLATE_INDEX" val="20201293"/>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01293"/>
</p:tagLst>
</file>

<file path=ppt/tags/tag89.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CATEGORY" val="custom"/>
  <p:tag name="KSO_WM_TEMPLATE_INDEX" val="20201293"/>
  <p:tag name="KSO_WM_UNIT_BLOCK" val="0"/>
  <p:tag name="KSO_WM_UNIT_COMPATIBLE" val="0"/>
  <p:tag name="KSO_WM_UNIT_DEC_AREA_ID" val="5bbce3cc54e946a8a690f9ed56e8d86a"/>
  <p:tag name="KSO_WM_UNIT_DEC_CHANGEPICRESERVED" val="0"/>
  <p:tag name="KSO_WM_UNIT_DEC_SUPPORTCHANGEPIC" val="0"/>
  <p:tag name="KSO_WM_UNIT_DECORATE_INFO" val="{&quot;DecorateInfoH&quot;:{&quot;IsAbs&quot;:true},&quot;DecorateInfoW&quot;:{&quot;IsAbs&quot;:false},&quot;DecorateInfoX&quot;:{&quot;IsAbs&quot;:true,&quot;Pos&quot;:1},&quot;DecorateInfoY&quot;:{&quot;IsAbs&quot;:true,&quot;Pos&quot;:0},&quot;ReferentInfo&quot;:{&quot;Id&quot;:&quot;bbcf2772b2c343209350ea40fe9b3f86&quot;,&quot;X&quot;:{&quot;Pos&quot;:1},&quot;Y&quot;:{&quot;Pos&quot;:2}},&quot;whChangeMode&quot;:0}"/>
  <p:tag name="KSO_WM_UNIT_DIAGRAM_ISNUMVISUAL" val="0"/>
  <p:tag name="KSO_WM_UNIT_DIAGRAM_ISREFERUNIT" val="0"/>
  <p:tag name="KSO_WM_UNIT_HIGHLIGHT" val="0"/>
  <p:tag name="KSO_WM_UNIT_ID" val="custom20201293_1*i*1"/>
  <p:tag name="KSO_WM_UNIT_INDEX" val="1"/>
  <p:tag name="KSO_WM_UNIT_LAYERLEVEL" val="1"/>
  <p:tag name="KSO_WM_UNIT_LINE_FILL_TYPE" val="2"/>
  <p:tag name="KSO_WM_UNIT_LINE_FORE_SCHEMECOLOR_INDEX" val="13"/>
  <p:tag name="KSO_WM_UNIT_LINE_FORE_SCHEMECOLOR_INDEX_BRIGHTNESS" val="0.25"/>
  <p:tag name="KSO_WM_UNIT_SM_LIMIT_TYPE" val="3"/>
  <p:tag name="KSO_WM_UNIT_TYPE" val="i"/>
</p:tagLst>
</file>

<file path=ppt/tags/tag90.xml><?xml version="1.0" encoding="utf-8"?>
<p:tagLst xmlns:p="http://schemas.openxmlformats.org/presentationml/2006/main">
  <p:tag name="KSO_WM_ASSEMBLE_CHIP_INDEX" val="99bc15d7d3044c80a6fc7b7d9c4ac089"/>
  <p:tag name="KSO_WM_BEAUTIFY_FLAG" val="#wm#"/>
  <p:tag name="KSO_WM_CHIP_FILLAREA_FILL_RULE" val="{&quot;fill_align&quot;:&quot;cm&quot;,&quot;fill_mode&quot;:&quot;adaptive&quot;,&quot;sacle_strategy&quot;:&quot;smart&quot;}"/>
  <p:tag name="KSO_WM_CHIP_GROUPID" val="5f2a1e7645e1f15ec24fe43a"/>
  <p:tag name="KSO_WM_CHIP_XID" val="5f2a1e7645e1f15ec24fe43b"/>
  <p:tag name="KSO_WM_TAG_VERSION" val="1.0"/>
  <p:tag name="KSO_WM_TEMPLATE_CATEGORY" val="custom"/>
  <p:tag name="KSO_WM_TEMPLATE_INDEX" val="20201293"/>
  <p:tag name="KSO_WM_UNIT_BLOCK" val="0"/>
  <p:tag name="KSO_WM_UNIT_COMPATIBLE" val="0"/>
  <p:tag name="KSO_WM_UNIT_DEC_AREA_ID" val="e94bd682be8b4418be03daacfb752d4c"/>
  <p:tag name="KSO_WM_UNIT_DEFAULT_FONT" val="24;60;4"/>
  <p:tag name="KSO_WM_UNIT_DIAGRAM_ISNUMVISUAL" val="0"/>
  <p:tag name="KSO_WM_UNIT_DIAGRAM_ISREFERUNIT" val="0"/>
  <p:tag name="KSO_WM_UNIT_HIGHLIGHT" val="0"/>
  <p:tag name="KSO_WM_UNIT_ID" val="custom20201293_1*a*1"/>
  <p:tag name="KSO_WM_UNIT_INDEX" val="1"/>
  <p:tag name="KSO_WM_UNIT_ISCONTENTSTITLE" val="0"/>
  <p:tag name="KSO_WM_UNIT_ISNUMDGMTITLE" val="0"/>
  <p:tag name="KSO_WM_UNIT_LAYERLEVEL" val="1"/>
  <p:tag name="KSO_WM_UNIT_NOCLEAR" val="0"/>
  <p:tag name="KSO_WM_UNIT_PRESET_TEXT" val="创意品牌推广方案"/>
  <p:tag name="KSO_WM_UNIT_TEXT_FILL_FORE_SCHEMECOLOR_INDEX" val="13"/>
  <p:tag name="KSO_WM_UNIT_TEXT_FILL_FORE_SCHEMECOLOR_INDEX_BRIGHTNESS" val="0.15"/>
  <p:tag name="KSO_WM_UNIT_TEXT_FILL_TYPE" val="1"/>
  <p:tag name="KSO_WM_UNIT_TYPE" val="a"/>
  <p:tag name="KSO_WM_UNIT_VALUE" val="14"/>
</p:tagLst>
</file>

<file path=ppt/tags/tag91.xml><?xml version="1.0" encoding="utf-8"?>
<p:tagLst xmlns:p="http://schemas.openxmlformats.org/presentationml/2006/main">
  <p:tag name="KSO_WM_BEAUTIFY_FLAG" val="#wm#"/>
  <p:tag name="KSO_WM_CHIP_FILLPROP" val="[[{&quot;fill_id&quot;:&quot;014cd647425143238c2ec88d4832793b&quot;,&quot;fill_align&quot;:&quot;cm&quot;,&quot;text_align&quot;:&quot;lm&quot;,&quot;text_direction&quot;:&quot;horizontal&quot;,&quot;chip_types&quot;:[&quot;text&quot;,&quot;header&quot;]}]]"/>
  <p:tag name="KSO_WM_CHIP_GROUPID" val="5ebf6661ddc3daf3fef3f760"/>
  <p:tag name="KSO_WM_CHIP_INFOS" val="{&quot;layout_type&quot;:&quot;forright&quot;,&quot;slide_type&quot;:[&quot;title&quot;],&quot;aspect_ratio&quot;:&quot;16:9&quot;}"/>
  <p:tag name="KSO_WM_CHIP_XID" val="5ebe041a0ac41c4a0a52557a"/>
  <p:tag name="KSO_WM_SLIDE_BACKGROUND_TYPE" val="general"/>
  <p:tag name="KSO_WM_SLIDE_BK_DARK_LIGHT" val="2"/>
  <p:tag name="KSO_WM_SLIDE_ID" val="custom20201293_1"/>
  <p:tag name="KSO_WM_SLIDE_INDEX" val="1"/>
  <p:tag name="KSO_WM_SLIDE_ITEM_CNT" val="0"/>
  <p:tag name="KSO_WM_SLIDE_LAYOUT" val="a_b"/>
  <p:tag name="KSO_WM_SLIDE_LAYOUT_CNT" val="1_1"/>
  <p:tag name="KSO_WM_SLIDE_LAYOUT_INFO" val="{&quot;id&quot;:&quot;2020-11-03T15:40:27&quot;,&quot;maxSize&quot;:{&quot;size1&quot;:62.85377762405961},&quot;minSize&quot;:{&quot;size1&quot;:51.45377762405962},&quot;normalSize&quot;:{&quot;size1&quot;:58.55377762405961},&quot;subLayout&quot;:[{&quot;id&quot;:&quot;2020-11-03T15:40:27&quot;,&quot;margin&quot;:{&quot;bottom&quot;:0.20331743359565735,&quot;left&quot;:17.497968673706055,&quot;right&quot;:2.963141441345215,&quot;top&quot;:5.821568489074707},&quot;type&quot;:0},{&quot;id&quot;:&quot;2020-11-03T15:40:27&quot;,&quot;margin&quot;:{&quot;bottom&quot;:5.821590900421143,&quot;left&quot;:17.497968673706055,&quot;right&quot;:2.963141441345215,&quot;top&quot;:0.2784408628940582},&quot;type&quot;:0}],&quot;type&quot;:0}"/>
  <p:tag name="KSO_WM_SLIDE_POSITION" val="520*39"/>
  <p:tag name="KSO_WM_SLIDE_SIZE" val="380*460"/>
  <p:tag name="KSO_WM_SLIDE_SUBTYPE" val="pureTxt"/>
  <p:tag name="KSO_WM_SLIDE_SUPPORT_FEATURE_TYPE" val="0"/>
  <p:tag name="KSO_WM_SLIDE_TYPE" val="title"/>
  <p:tag name="KSO_WM_TAG_VERSION" val="1.0"/>
  <p:tag name="KSO_WM_TEMPLATE_ASSEMBLE_GROUPID" val="5fa0fd07a8fc48be8080e791"/>
  <p:tag name="KSO_WM_TEMPLATE_ASSEMBLE_XID" val="5fa10962a8fc48be8080f8ae"/>
  <p:tag name="KSO_WM_TEMPLATE_CATEGORY" val="custom"/>
  <p:tag name="KSO_WM_TEMPLATE_COLOR_TYPE" val="1"/>
  <p:tag name="KSO_WM_TEMPLATE_INDEX" val="20201293"/>
  <p:tag name="KSO_WM_TEMPLATE_MASTER_THUMB_INDEX" val="13"/>
  <p:tag name="KSO_WM_TEMPLATE_MASTER_TYPE" val="1"/>
  <p:tag name="KSO_WM_TEMPLATE_SUBCATEGORY" val="21"/>
  <p:tag name="KSO_WM_TEMPLATE_THUMBS_INDEX" val="1、2、3、4、7、46"/>
</p:tagLst>
</file>

<file path=ppt/tags/tag92.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93.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1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125.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26.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127.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33.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1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1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1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1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1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1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1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1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1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1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1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1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1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1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1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1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1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1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1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1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1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1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5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5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5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16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16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16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16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16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16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16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17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6"/>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177.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7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17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85.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0.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1.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7.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8.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0.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01.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07.xml><?xml version="1.0" encoding="utf-8"?>
<p:tagLst xmlns:p="http://schemas.openxmlformats.org/presentationml/2006/main">
  <p:tag name="KSO_WM_BEAUTIFY_FLAG" val="#wm#"/>
  <p:tag name="KSO_WM_SLIDE_BACKGROUND_TYPE" val="general"/>
  <p:tag name="KSO_WM_SLIDE_BK_DARK_LIGHT" val=""/>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0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1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1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2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2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3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3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4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4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3.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54.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7.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8.xml><?xml version="1.0" encoding="utf-8"?>
<p:tagLst xmlns:p="http://schemas.openxmlformats.org/presentationml/2006/main">
  <p:tag name="KSO_WM_ASSEMBLE_CHIP_INDEX" val="a065b8a75fb4407c87e632bbc8e4014b"/>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4"/>
  <p:tag name="KSO_WM_SLIDE_BACKGROUND_TYPE" val="general"/>
  <p:tag name="KSO_WM_TAG_VERSION" val="1.0"/>
  <p:tag name="KSO_WM_TEMPLATE_CATEGORY" val="chip"/>
  <p:tag name="KSO_WM_TEMPLATE_INDEX" val="20201293"/>
  <p:tag name="KSO_WM_UNIT_COMPATIBLE" val="0"/>
  <p:tag name="KSO_WM_UNIT_DEC_AREA_ID" val="7b966c19b8754f9f93cb9042a7a4208f"/>
  <p:tag name="KSO_WM_UNIT_DECORATE_INFO" val=""/>
  <p:tag name="KSO_WM_UNIT_DIAGRAM_ISNUMVISUAL" val="0"/>
  <p:tag name="KSO_WM_UNIT_DIAGRAM_ISREFERUNIT" val="0"/>
  <p:tag name="KSO_WM_UNIT_HIGHLIGHT" val="0"/>
  <p:tag name="KSO_WM_UNIT_ID" val="chip20201293_3*i*1"/>
  <p:tag name="KSO_WM_UNIT_INDEX" val="1"/>
  <p:tag name="KSO_WM_UNIT_LAYERLEVEL" val="1"/>
  <p:tag name="KSO_WM_UNIT_SM_LIMIT_TYPE" val=""/>
  <p:tag name="KSO_WM_UNIT_SUBTYPE" val="t"/>
  <p:tag name="KSO_WM_UNIT_TYPE" val="i"/>
  <p:tag name="WM_BEAUTIFY_SHAPE_IDENTITY" val="{18455d17-7299-4564-9627-62dafdef7aaf}"/>
</p:tagLst>
</file>

<file path=ppt/tags/tag259.xml><?xml version="1.0" encoding="utf-8"?>
<p:tagLst xmlns:p="http://schemas.openxmlformats.org/presentationml/2006/main">
  <p:tag name="KSO_WM_ASSEMBLE_CHIP_INDEX" val="17c9b494148b40e39254004b50a66bf2"/>
  <p:tag name="KSO_WM_BEAUTIFY_FLAG" val="#wm#"/>
  <p:tag name="KSO_WM_CHIP_FILLAREA_FILL_RULE" val="{&quot;fill_align&quot;:&quot;cm&quot;,&quot;fill_effect&quot;:[],&quot;fill_mode&quot;:&quot;full&quot;,&quot;sacle_strategy&quot;:&quot;stretch&quot;}"/>
  <p:tag name="KSO_WM_CHIP_GROUPID" val="5fa0fd07a8fc48be8080e791"/>
  <p:tag name="KSO_WM_CHIP_XID" val="5fa0fd07a8fc48be8080e795"/>
  <p:tag name="KSO_WM_SLIDE_BACKGROUND_TYPE" val="general"/>
  <p:tag name="KSO_WM_TAG_VERSION" val="1.0"/>
  <p:tag name="KSO_WM_TEMPLATE_CATEGORY" val="chip"/>
  <p:tag name="KSO_WM_TEMPLATE_INDEX" val="20201293"/>
  <p:tag name="KSO_WM_UNIT_COMPATIBLE" val="0"/>
  <p:tag name="KSO_WM_UNIT_DEC_AREA_ID" val="c2735642b92e4964ba5ebc667497bbe4"/>
  <p:tag name="KSO_WM_UNIT_DECORATE_INFO" val=""/>
  <p:tag name="KSO_WM_UNIT_DIAGRAM_ISNUMVISUAL" val="0"/>
  <p:tag name="KSO_WM_UNIT_DIAGRAM_ISREFERUNIT" val="0"/>
  <p:tag name="KSO_WM_UNIT_HIGHLIGHT" val="0"/>
  <p:tag name="KSO_WM_UNIT_ID" val="chip20201293_4*i*1"/>
  <p:tag name="KSO_WM_UNIT_INDEX" val="1"/>
  <p:tag name="KSO_WM_UNIT_LAYERLEVEL" val="1"/>
  <p:tag name="KSO_WM_UNIT_SM_LIMIT_TYPE" val=""/>
  <p:tag name="KSO_WM_UNIT_SUBTYPE" val="t"/>
  <p:tag name="KSO_WM_UNIT_TYPE" val="i"/>
  <p:tag name="WM_BEAUTIFY_SHAPE_IDENTITY" val="{647983ff-c558-4a12-954f-8a0eb9b2b039}"/>
</p:tagLst>
</file>

<file path=ppt/tags/tag2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2.xml><?xml version="1.0" encoding="utf-8"?>
<p:tagLst xmlns:p="http://schemas.openxmlformats.org/presentationml/2006/main">
  <p:tag name="KSO_WM_BEAUTIFY_FLAG" val="#wm#"/>
  <p:tag name="KSO_WM_SLIDE_BACKGROUND_TYPE" val="general"/>
  <p:tag name="KSO_WM_SLIDE_BK_DARK_LIGHT" val=""/>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Adjacency">
      <a:dk1>
        <a:srgbClr val="000000"/>
      </a:dk1>
      <a:lt1>
        <a:srgbClr val="FFFFFF"/>
      </a:lt1>
      <a:dk2>
        <a:srgbClr val="F0F0F0"/>
      </a:dk2>
      <a:lt2>
        <a:srgbClr val="FFFFFF"/>
      </a:lt2>
      <a:accent1>
        <a:srgbClr val="6F62A1"/>
      </a:accent1>
      <a:accent2>
        <a:srgbClr val="4775AD"/>
      </a:accent2>
      <a:accent3>
        <a:srgbClr val="3A8599"/>
      </a:accent3>
      <a:accent4>
        <a:srgbClr val="4A8D79"/>
      </a:accent4>
      <a:accent5>
        <a:srgbClr val="708F62"/>
      </a:accent5>
      <a:accent6>
        <a:srgbClr val="A08C60"/>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20</Slides>
  <Notes>19</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幼圆</vt:lpstr>
      <vt:lpstr>汉仪乐喵体W</vt:lpstr>
      <vt:lpstr>仿宋</vt:lpstr>
      <vt:lpstr>Calibri Light</vt:lpstr>
      <vt:lpstr>思源黑体 CN Bold</vt:lpstr>
      <vt:lpstr>Office Theme</vt:lpstr>
      <vt:lpstr>阀门手册选型</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2024-09-06T03:06:51.717</cp:lastPrinted>
  <dcterms:created xsi:type="dcterms:W3CDTF">2024-09-05T19:06:51Z</dcterms:created>
  <dcterms:modified xsi:type="dcterms:W3CDTF">2024-09-05T19:06:57Z</dcterms:modified>
</cp:coreProperties>
</file>