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ECCDBD-AC09-4E98-BB4C-0B3916617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9E5069-2D97-4AEE-88BA-B14FAECDF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BA59DD-03CA-40F5-87D6-27617F6550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5A7173-710C-428A-9CC6-98D70AC0D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A446CA-5A8C-478F-BFE9-9023078CE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37FB86-4903-40AD-BE10-B05A0AC48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C8D8CC-F274-447D-868C-2182C0FDE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AFBDC1-E935-43F0-BFA5-79381D7FBA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E3FD0D-5875-4D7D-8B2C-F735C0A08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B55C2-E146-453F-BE33-09A4CD1EF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78760A-84F3-43E7-877A-EEA9DA2FB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15110300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奋起直追追求卓越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2024-01-20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奋起直追的策略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追求卓越的方法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实施计划与行动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随着全球化的深入发展，企业面临的竞争压力不断增大，追求卓越成为提升竞争力的关键。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消费者对产品和服务的需求日益多样化，追求卓越有助于满足消费者不断变化的需求。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技术创新为企业追求卓越提供了有力支持，推动企业不断突破自我，实现更高目标。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4652" r="34652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全球化竞争日益激烈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技术创新推动发展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通过追求卓越，企业可以不断提高产品和服务的质量，赢得消费者的信任和认可。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追求卓越有助于企业优化流程、提高管理效率，降低成本并提升盈利能力。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追求卓越的过程中，企业需要不断进行技术创新和管理创新，从而保持竞争优势。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通过追求卓越，企业可以树立良好的品牌形象，提升品牌知名度和美誉度。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提升产品和服务质量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提高企业运营效率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增强企业创新能力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塑造企业品牌形象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追求卓越的目标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当前市场环境下，企业面临着来自同行的激烈竞争，需要不断提升自身实力以应对挑战。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439" r="439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技术更新换代快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客户需求多样化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48" r="1464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随着科技的不断发展，新技术层出不穷，企业需要紧跟技术趋势，及时更新自身技术栈。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客户对产品的需求越来越多样化，企业需要深入了解客户需求，提供个性化的解决方案。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与优秀企业相比，当前企业在产品创新方面存在明显差距，需要加强研发和设计能力。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产品创新能力不足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优秀企业通常拥有强大的品牌影响力，而当前企业在品牌建设和宣传方面还有待加强。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品牌影响力较弱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与优秀企业相比，当前企业在运营效率方面存在差距，需要优化内部管理流程，提高资源利用效率。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运营效率有待提高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与优秀之间的差距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奋起直追的策略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设定挑战性但可实现的目标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目标应该具有一定的挑战性，以激发团队的动力和创造力，但也要确保它们是可实现的，避免过于乐观或不切实际的预期。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与团队共同制定目标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鼓励团队成员参与目标的制定过程，以确保他们对目标有清晰的理解，并增强他们的责任感和归属感。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确定具体、可衡量的目标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明确想要达到的结果，并确保这些结果是可量化的，以便能够准确地评估进展。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制定明确的目标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为实现目标，制定详细的行动计划，包括具体的步骤、时间表和资源需求。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明确每个人的角色和职责，确保每个人都能够承担起自己的责任，并积极参与到实现目标的过程中。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分配任务与责任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密切关注计划的执行情况，及时发现问题并进行调整。鼓励团队成员提出改进建议，以确保行动的有效性。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监控和调整行动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采取有效的行动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学习与成长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鼓励团队成员不断学习和提升自己的能力，以适应不断变化的环境和需求。提供培训和发展机会，促进个人和团队的成长。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反馈与评估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定期收集反馈，评估目标的达成情况和行动的有效性。识别存在的问题和挑战，以便进行改进。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鼓励创新思维，探索新的方法和策略以实现目标。不断优化流程和方法，提高效率和质量。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2046" r="22046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持续改进与优化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追求卓越的方法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https://d.book118.com/937151103003006040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2024-09-12T04:23:08.841</cp:lastPrinted>
  <dcterms:created xsi:type="dcterms:W3CDTF">2024-09-11T20:23:08Z</dcterms:created>
  <dcterms:modified xsi:type="dcterms:W3CDTF">2024-09-11T20:23:11Z</dcterms:modified>
</cp:coreProperties>
</file>