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CA5DB-8469-49A4-9346-4B839227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02B47-31E8-4708-B1BA-F0D62A3B2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975E1-D6CD-4244-9866-F3B523EC0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A1259-73DD-47B8-AF56-F214D4D68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10254-074C-4F30-A543-A213E6A17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F74E06-9EBC-436A-BAC5-C5EB98EB0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8DD71-F2D5-48D5-8B63-A2EA9B228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E7001-5F44-4077-90F4-338E46459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EE297-F666-4DBB-BAE9-7CBF3D9DC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98DA0-D141-4876-A1B1-6D05D1486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77318-7DC0-4879-A9D7-1E573798E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1142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建筑电气实训报告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建筑电气基础知识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建筑电气设计实训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建筑电气安装实训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掌握建筑电气的基本知识和技能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通过实训，学生将掌握建筑电气的基本原理、设计规范、施工工艺等方面的知识和技能，为今后从事相关领域的工作打下基础。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提高实践操作能力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实训过程中，学生将通过实际操作，提高自己在建筑电气领域的实践操作能力，包括电气安装、调试、检修等方面的技能。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在实训过程中，学生将分组进行实践操作，通过团队协作，培养学生的沟通、协作和组织能力，增强团队精神。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建筑电气是现代建筑中不可或缺的重要组成部分，其设计、施工和运行管理对于建筑的安全、舒适和节能具有重要意义。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随着科技的不断发展，建筑电气领域的新技术、新工艺、新材料不断涌现，对从业人员的专业素质和实践能力提出了更高的要求。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54" b="1025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为了适应这一发展趋势，提高学生的就业竞争力，学校和企业合作开展了本次建筑电气实训。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83" b="768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建筑电气基础知识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建筑电气系统是用于满足建筑物内电力需求的系统，包括电源、配电、照明、控制等多个方面。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根据用途和规模，建筑电气系统可分为住宅电气系统、商业电气系统和工业电气系统等。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建筑电气系统主要由电源、配电、照明、控制、保护等部分组成，各部分相互协作，共同实现建筑电气的功能。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71" r="2957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建筑电气系统定义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建筑电气系统分类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建筑电气系统组成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建筑电气系统概述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保护电器是用于保护电路免受过载、短路等故障损害的元件，如熔断器、热继电器等。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开关电器是建筑电气系统中用于接通或断开电路的元件，如断路器、接触器等。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测量仪表是用于测量电路参数的设备，如电流表、电压表、功率表等。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控制设备是用于控制电路运行状态的设备，如继电器、控制器等。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开关电器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测量仪表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保护电器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控制设备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电气元件与设备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47" r="2544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接地保护是将电气设备的金属外壳与大地连接，以防止设备漏电时对人体造成伤害。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接地保护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漏电保护是利用漏电保护器检测电路中的漏电流，当漏电流超过一定值时，自动切断电路，以保障人身安全。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漏电保护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过载保护是利用过载保护器检测电路中的电流，当电流超过额定值时，自动切断电路，以防止设备过热损坏。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过载保护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短路保护是利用短路保护器检测电路中的短路故障，当发生短路故障时，自动切断电路，以防止故障扩大。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短路保护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电气安全与防护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建筑电气设计实训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初步设计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根据收集的资料，进行初步的电气系统设计，包括电源、配电、照明、控制等。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确定设计目标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明确建筑电气设计的目的和要求，了解相关法律法规和标准。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收集相关资料，包括建筑图纸、设备技术要求、用电负荷等。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根据初步设计的结果，进行详细的电气系统设计，包括设备选型、线路布置、保护措施等。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审核与修改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对设计进行审核，确保符合规范要求，并进行必要的修改和完善。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设计流程与规范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根据建筑用途和要求，确定合适的照明标准和照度值。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根据照明标准和建筑风格，选择合适的光源和灯具类型。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根据建筑结构和功能分区，合理布置灯具的位置和数量。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根据照明需求和节能要求，选择合适的控制方式和控制系统。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确定照明标准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选择光源和灯具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布置灯具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控制方式设计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照明系统设计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https://d.book118.com/937151142026006041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2024-09-13T20:48:40.305</cp:lastPrinted>
  <dcterms:created xsi:type="dcterms:W3CDTF">2024-09-13T12:48:40Z</dcterms:created>
  <dcterms:modified xsi:type="dcterms:W3CDTF">2024-09-13T12:48:42Z</dcterms:modified>
</cp:coreProperties>
</file>