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D99DB-6DAF-45F2-8B4F-D0A69752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E9D2A-DED4-4EEA-A212-E9A3B17D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EDF20-CD15-46C3-BD73-C6F8587D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84858-C89D-42DC-890C-07C64BCFE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76644-4930-45C4-BA13-FC6D7081E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DBED8-4F14-4077-AAB0-B5B74A1D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55EB7-83B4-419F-BFAA-F009C1DD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D8966-60AF-48C5-A5B3-F3C34AE2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9F5CE-9AE0-48CE-A498-694AA8D48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8B552-C4C2-4113-8F41-830E58853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C7EE3-4473-469C-B1BC-0231B9D9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4064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呼吸机常见报警及处理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常见报警类型及原因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处理方法及步骤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呼吸机通过机械装置产生正压或负压，模拟正常呼吸运动，使患者得到充足的氧气供应和有效的呼气，从而改善呼吸功能。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呼吸机的工作原理包括吸气相和呼气相两个阶段。在吸气相，呼吸机产生正压，将空气压入肺部；在呼气相，呼吸机产生负压，将气体从肺部排出。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呼吸机的应用场景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呼吸机主要用于治疗呼吸衰竭、慢性阻塞性肺疾病（COPD）、重症肌无力等疾病，帮助患者改善呼吸功能，缓解呼吸困难的症状。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在手术麻醉中，呼吸机也常被用于辅助麻醉和维持患者的呼吸功能。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常见报警类型及原因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当呼吸机管道压力过低时触发，可能是管道脱落或漏气。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低压报警通常表示呼吸机管道中的压力过低，可能是由于管道脱落、连接不紧密或管道破裂等原因导致漏气。此时需要检查管道连接和气路完整性，确保管道连接紧密，无漏气现象。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低压报警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当呼吸机管道压力过高时触发，可能是患者肺部病变或呼吸机设置不当。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高压报警通常表示呼吸机管道中的压力过高，可能是由于患者肺部病变、气道痉挛或呼吸机设置不当等原因导致。此时需要检查患者呼吸道通畅性，调整呼吸机参数，确保呼吸机工作在合适的工作压力范围内。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高压报警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当呼吸机电源故障或供电不足时触发，需要检查电源线和供电设备。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电源报警通常表示呼吸机的电源出现故障或供电不足，可能是由于电源线接触不良、电源插座损坏或供电设备故障等原因导致。此时需要检查电源线和供电设备，确保电源供应稳定可靠。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电源报警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当患者窒息或呼吸道堵塞时触发，需要立即处理呼吸道阻塞。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窒息报警通常表示患者呼吸道堵塞或窒息，可能是由于痰液堵塞、呕吐物误吸或呼吸道痉挛等原因导致。此时需要立即处理呼吸道阻塞，保持呼吸道通畅，必要时进行紧急抢救。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窒息报警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当呼吸机管道或气囊漏气时触发，需要检查管道和气囊是否破损或老化。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漏气报警通常表示呼吸机管道或气囊出现漏气现象，可能是由于管道老化、气囊破损或连接不紧密等原因导致。此时需要检查管道和气囊是否破损或老化，及时更换损坏部件，确保呼吸机正常工作。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漏气报警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处理方法及步骤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当呼吸机出现低压报警时，通常表示管道连接不紧密或气源压力不足。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首先检查呼吸机管道连接是否紧密，确保没有漏气现象。如果管道连接正常，则检查气源压力是否充足，必要时更换气瓶或调整气源压力。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低压报警处理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https://d.book118.com/937154064061006031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2024-09-03T14:32:07.707</cp:lastPrinted>
  <dcterms:created xsi:type="dcterms:W3CDTF">2024-09-03T06:32:07Z</dcterms:created>
  <dcterms:modified xsi:type="dcterms:W3CDTF">2024-09-03T06:32:09Z</dcterms:modified>
</cp:coreProperties>
</file>