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1E1BE-2889-47F7-A14A-929CCE5C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24EF1-507A-4440-B5BF-928BD3CC4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E5D53-32B4-4F52-AFC0-D324F68C0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D0DFF-3E7F-4BF4-BFF7-D92A764FE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97595-E89A-4A0B-AA4B-9F665C83C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FB7EC5-284D-4FEE-827F-62C23E39C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C99061-D7FD-48EA-A0DF-80CC9A26D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33B88-A520-4D08-B542-5E192ABD6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1CBD5-C3DF-4800-86D6-EFE6EA6C0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0D492-E845-407C-BE01-2B88F7E5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A0E04-87AE-4BB8-B42D-3F9D50FC0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4135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氟中毒防治技术实施方案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氟中毒概述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氟中毒防治技术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效果评价与持续改进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氟中毒概述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氟中毒定义与分类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氟中毒是由于长期摄入过量氟化物而导致的一种慢性全身性疾病。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根据摄入氟化物的途径和临床表现，氟中毒可分为饮水型、燃煤污染型和饮茶型三种类型。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81" b="107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摄入过量氟化物是氟中毒的主要原因，如饮用高氟水、使用高氟煤、长期大量饮茶等。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氟中毒可损害牙齿、骨骼、神经系统等多个器官系统，严重影响患者的生活质量和劳动能力。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氟中毒的临床表现多样，包括牙齿变色、缺损，骨骼疼痛、变形，神经系统症状等。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根据患者的病史、临床表现和相关检查结果，如血氟、尿氟测定等，可作出氟中毒的诊断。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氟中毒防治技术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改进生产工艺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采用低氟或无氟的生产工艺，减少氟化物的使用和排放。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安装排风装置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在氟化物产生和使用的场所，安装有效的排风装置，确保空气流通，降低氟化物浓度。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使用防护用品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为工作人员配备防氟面具、防氟手套等个人防护用品，减少氟化物的接触和吸收。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对工作人员进行氟化物危害、防护用品使用、应急处理等方面的培训，提高工作人员的安全意识和操作技能。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组织工作人员进行氟中毒应急演练，提高应对突发情况的能力。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制定操作规程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明确氟化物使用、储存和处理的操作规程，确保工作人员严格遵守。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根据氟化物危害程度和可能发生的氟中毒情况，制定相应的应急预案。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应急预案中应包括现场处置、医疗救治、人员疏散等应急措施，确保在发生氟中毒事件时能够迅速、有效地进行处置。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配备应急物资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储备足够的应急物资，如防氟面具、解毒剂、急救药品等，确保在应急情况下能够及时使用。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实施方案制定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通过实施氟中毒防治技术，降低人群氟中毒发病率，提高居民健康水平。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坚持预防为主、科学防治、综合施策、因地制宜的原则。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了解当地氟中毒发病情况、氟源分布及居民饮水状况，为制定防治策略提供依据。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开展氟中毒现状调查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根据调查结果，针对不同地区、不同人群制定个性化的氟中毒防治策略。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制定防治策略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通过改水、降氟等措施，确保居民饮水安全，降低氟中毒风险。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实施饮水安全工程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普及氟中毒防治知识，提高居民自我防护意识和能力。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开展健康教育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https://d.book118.com/937154135050006040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2024-09-12T16:04:12.195</cp:lastPrinted>
  <dcterms:created xsi:type="dcterms:W3CDTF">2024-09-12T08:04:12Z</dcterms:created>
  <dcterms:modified xsi:type="dcterms:W3CDTF">2024-09-12T08:04:14Z</dcterms:modified>
</cp:coreProperties>
</file>