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DE5EF7-93A0-49A9-87CF-CF350988F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DAC6C2-B3D7-44B1-AF52-8E60B6BBC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2E775B-44EA-4ADC-8789-E00360F44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9DE58C-B6F3-4E5C-9CAE-EE3D31EE4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E8AD95-AB6E-4EB7-915A-459B6DF36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35AB85-D9D9-47F1-9DCE-DA335E7A6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45C418-EA92-4849-97BC-C77BC6172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2C2929-6540-45C0-B996-DD4DDDC34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3AC408-DC24-40AA-847C-9D13B7AFB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EB9C5-E6E1-4B92-8BAE-555A532C8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4907D4-585B-4DFF-A175-3BE622406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54200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肺结核的预防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肺结核的治疗与护理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肺结核患者的日常护理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肺结核的预防与控制策略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06" b="4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肺结核是一种由结核分枝杆菌引起的慢性传染病，主要通过呼吸道传播。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根据病变部位和病理变化，肺结核可分为原发性肺结核、血行传播型肺结核、继发型肺结核、结核性胸膜炎和其他肺外结核等类型。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379" b="137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结核分枝杆菌是引起肺结核的病原菌，其传播途径主要是呼吸道。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结核分枝杆菌进入人体后，通过巨噬细胞吞噬并在细胞内繁殖，引起炎症反应和免疫应答，导致肺部组织损伤和病变。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肺结核的症状包括咳嗽、咳痰、低热、盗汗、胸痛等，严重时可出现呼吸困难和咯血。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肺结核的诊断主要依据临床表现、影像学检查和实验室检查，如胸部X线、CT、痰结核分枝杆菌检查等。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肺结核的预防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4875" r="14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及时发现和治疗肺结核患者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对疑似肺结核患者进行早期诊断和隔离，并确保患者接受规范的治疗和管理，以减少传染源的传播。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加强患者教育和管理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向患者及其家属宣传肺结核的预防和治疗方法，提高患者的治疗依从性和自我管理能力，降低传染风险。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控制传染源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8247" r="2824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经常开窗通风，保持室内空气流通，有助于降低空气中结核菌的浓度。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保持室内通风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医护人员和易感人群在接触患者时应佩戴口罩、手套等个人防护用品，避免直接接触患者的痰液、咳嗽等分泌物。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个人防护措施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切断传播途径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保护易感人群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接种卡介苗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对新生儿和儿童进行卡介苗接种，提高机体免疫力，降低感染结核菌的风险。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提高免疫力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保持健康的生活方式，包括合理饮食、适量运动、保持良好的作息习惯等，有助于提高机体免疫力，降低感染风险。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肺结核的治疗与护理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https://d.book118.com/937154200152006031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2024-09-04T08:23:05.305</cp:lastPrinted>
  <dcterms:created xsi:type="dcterms:W3CDTF">2024-09-04T00:23:05Z</dcterms:created>
  <dcterms:modified xsi:type="dcterms:W3CDTF">2024-09-04T00:23:07Z</dcterms:modified>
</cp:coreProperties>
</file>