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71947AE-EAA6-406E-93B8-AF5927541DB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86171-B86D-40C9-A6FF-1821ADD86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3D6D5-9CF1-4D87-8A9A-A0E740DC8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BCF4D-8B2E-42E7-9175-193E7B8D0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006A5-8B46-417C-AA78-CE622149C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9CFADD-470F-4207-A703-09D3227AB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53006C-E988-450A-93A9-273D83C41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6C5E0C-2AA8-4540-8278-1371AA75B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52979-EC00-4C81-98C2-860AA1B33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5A7EF-5443-4BC6-AF4A-112EAA54C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BFF39-8696-4EBF-A66C-FB89116B5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BBEE8-3EAA-48D3-A8B4-EE8A6C8A5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17894E1-06EE-4CF8-B1F6-BB419547419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0B15361-6182-4930-A028-7721298E5B8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50042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继电器的工作原理和使用方法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制作人：董老师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继电器的基本概念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电磁继电器的工作原理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保护继电器的应用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控制继电器的使用方法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继电器的未来发展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继电器的基本概念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什么是继电器？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继电器是一种电气控制装置，它可以利用小电流控制大电流，实现开关的控制功能。通过控制端的信号，继电器能够实现电路的连接和断开，起到重要的控制作用。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继电器的工作原理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触点闭合或开启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控制端施加电压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通过控制信号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实现电路连接和断开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电气控制功能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小电流控制大电流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广泛应用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重要控制作用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继电器的分类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电磁继电器、热继电器等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按动作原理分类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保护继电器、控制继电器等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按用途分类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根据不同特性进行分类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多种分类方式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适用于各种场景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灵活多样的类型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继电器的应用领域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自动化生产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工业控制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提升车辆控制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汽车电子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家用电器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电磁继电器的工作原理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电磁继电器的结构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电磁继电器由电磁铁、触点、弹簧等部件组成，通过电磁铁的激磁作用控制触点动作。电磁继电器的结构设计合理，能够稳定可靠地工作，是电路控制中重要的组成部分。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电磁继电器的工作特点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电磁继电器具有接触可靠、稳定性好的特点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可靠性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电磁继电器可灵活控制电路的通断，应用范围广泛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灵活性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电磁继电器可控制高功率电路，适用于大功率负载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高功率控制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磁场产生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电磁铁产生磁场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触点动作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触点闭合或开启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电路通断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实现电路的通断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电磁继电器的工作过程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电流激磁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电磁铁受到电流激磁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电磁继电器的优缺点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高可靠性、响应速度快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容易受电磁干扰、机械磨损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缺点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内容，我们了解了电磁继电器的工作原理和使用方法，掌握了电磁继电器的结构、特点、工作过程以及优缺点。在实际应用中，需要充分了解电磁继电器的性能特点，合理选择和使用，以确保电路运行稳定可靠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保护继电器的应用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保护继电器的作用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保护继电器可以监测电路参数，一旦超出设定值就会动作，保护电气设备不受损坏。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过载保护继电器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监测电路的电流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一旦超过额定值就会启动保护动作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防止电气设备过载损坏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应用场景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欠压保护继电器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监测电源电压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确保设备在电压稳定范围内正常运行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断开电路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触发警报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应用范围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工业设备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电力系统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保护效果明显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欠流保护继电器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监测对象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电路的电流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电流异常情况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保护继电器在电气设备中起到重要作用，不同类型的保护继电器可以监测不同电路参数，保护电气设备不受损坏，确保设备正常运行。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https://d.book118.com/937155004201006054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继电器的工作原理和使用方法</vt:lpstr>
      <vt:lpstr>目录</vt:lpstr>
      <vt:lpstr>第1章 继电器的基本概念</vt:lpstr>
      <vt:lpstr> </vt:lpstr>
      <vt:lpstr>继电器的工作原理</vt:lpstr>
      <vt:lpstr>继电器的分类</vt:lpstr>
      <vt:lpstr>继电器的应用领域</vt:lpstr>
      <vt:lpstr>第2章 电磁继电器的工作原理</vt:lpstr>
      <vt:lpstr> </vt:lpstr>
      <vt:lpstr>电磁继电器的工作特点</vt:lpstr>
      <vt:lpstr>电磁继电器的工作过程</vt:lpstr>
      <vt:lpstr>电磁继电器的优缺点</vt:lpstr>
      <vt:lpstr>总结</vt:lpstr>
      <vt:lpstr>第三章 保护继电器的应用</vt:lpstr>
      <vt:lpstr> </vt:lpstr>
      <vt:lpstr>过载保护继电器</vt:lpstr>
      <vt:lpstr>欠压保护继电器</vt:lpstr>
      <vt:lpstr>欠流保护继电器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2024-09-29T11:27:04.592</cp:lastPrinted>
  <dcterms:created xsi:type="dcterms:W3CDTF">2024-09-29T03:27:04Z</dcterms:created>
  <dcterms:modified xsi:type="dcterms:W3CDTF">2024-09-29T03:27:06Z</dcterms:modified>
</cp:coreProperties>
</file>