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FF07C-854E-4289-9194-DBC8945F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53E5-699F-48EE-9417-DCA9614C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0F479-F366-4342-BDE6-E1C315C9C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8607C-3589-4DDA-A5BB-19E80F19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9BCAA-1660-4C53-9408-71B444CA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5DCA6-CF66-4941-A9C7-9A9093E9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9097A-D310-4AFC-98BC-E0442967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C27D6-A945-46C3-9910-B15DCAF95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E8A8E-E8A5-4E4E-804C-3A779EBE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926C-BE4E-4F41-9ED3-029B7254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128D-D023-48EB-9EAD-A5809222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5065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康复的康复护理\n## 1.脑卒中概述及康复护理的重要性\n### 1.1脑卒中的定义、分类及病因\n### 1.2脑卒中患者康复的需求及目标\n### 1.3康复护理在脑卒中康复中的作用及意义\n## 2.脑卒中康复护理的基本原则和方法\n### 2.1脑卒中康复护理的基本原则\n### 2.2脑卒中康复护理的基本方法\n### 2.3脑卒中康复护理的评估及调整\n## 3.脑卒中康复护理的阶段性计划\n### 3.1急性期的康复护理策略\n### 3.2恢复期的康复护理计划\n### 3.3慢性期的康复护理管理\n## 4.脑卒中康复护理的团队协作与沟通\n### 4.1康复护理团队的组织与协作\n### 4.2与患者及家属的沟通与指导\n### 4.3跨学科协作与资源整合\n## 5.脑卒中康复护理的质量管理与持续改进\n### 5.1脑卒中康复护理的质量评价标准与方法\n### 5.2脑卒中康复护理的持续改进策略\n### 5.3脑卒中康复护理的科学研究与发展\n## 6.脑卒中康复护理的案例分析\n### 6.1成功康复案例的分享与解析\n### 6.2康复护理过程中的挑战与应对策略\n### 6.3未来脑卒中康复护理的发展趋势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脑卒中康复的康复护理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脑卒中概述及康复护理的重要性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脑卒中的定义</a:t>
                </a:r>
                <a:endParaRPr/>
              </a:p>
            </p:txBody>
          </p:sp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导致脑部血管破裂或堵塞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引起脑组织缺血缺氧和功能障碍</a:t>
                </a:r>
                <a:endParaRPr/>
              </a:p>
            </p:txBody>
          </p:sp>
        </p:grpSp>
        <p:grpSp>
          <p:nvGrpSpPr>
            <p:cNvPr id="22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脑卒中的分类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缺血性脑卒中：血管堵塞导致脑部缺血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出血性脑卒中：血管破裂导致脑出血</a:t>
                </a:r>
                <a:endParaRPr/>
              </a:p>
            </p:txBody>
          </p:sp>
        </p:grpSp>
        <p:grpSp>
          <p:nvGrpSpPr>
            <p:cNvPr id="22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脑卒中的病因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高血压：最常见的病因之一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动脉粥样硬化：血管壁变硬，易导致血管破裂或堵塞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心脏病：如心律失常、心瓣膜病等，增加脑卒中风险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脑卒中的定义、分类及病因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脑卒中患者康复的需求及目标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恢复神经系统功能：如认知、语言、运动等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改善生活质量：提高自理能力，回归社会和家庭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预防复发：降低再次发生脑卒中的风险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减轻症状：如肢体无力、言语障碍等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提高功能能力：如行走、握持等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恢复社会功能：如工作、交流等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康复护理的作用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预防并发症：如肺炎、压疮等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促进功能恢复：提供个性化的康复治疗方案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提高生活质量：帮助患者重返家庭和社会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康复护理的意义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缩短康复时间：提高康复效率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降低复发率：预防脑卒中再次发生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提高生活质量：让患者过上更有尊严的生活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康复护理在脑卒中康复中的作用及意义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脑卒中康复护理的基本原则和方法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尽早开始康复治疗，提高康复效果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个体化康复计划，因人施教</a:t>
                </a:r>
                <a:endParaRPr/>
              </a:p>
            </p:txBody>
          </p:sp>
          <p:sp>
            <p:nvSpPr>
              <p:cNvPr id="27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综合运用各种康复手段，提高康复效果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关注患者的心理、社会需求，全面提高生活质量</a:t>
                </a:r>
                <a:endParaRPr/>
              </a:p>
            </p:txBody>
          </p:sp>
          <p:sp>
            <p:nvSpPr>
              <p:cNvPr id="27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康复护理持续进行，预防复发和并发症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定期评估康复效果，调整康复计划</a:t>
                </a:r>
                <a:endParaRPr/>
              </a:p>
            </p:txBody>
          </p:sp>
          <p:sp>
            <p:nvSpPr>
              <p:cNvPr id="27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针对病因和症状进行药物治疗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预防和治疗并发症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运动疗法：恢复肢体功能，提高运动能力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言语疗法：改善言语沟通能力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认知疗法：提高认知功能和记忆力</a:t>
                </a:r>
                <a:endParaRPr/>
              </a:p>
            </p:txBody>
          </p:sp>
          <p:pic>
            <p:nvPicPr>
              <p:cNvPr id="2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健康饮食：控制血压、血糖、血脂等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适量运动：增强体质，预防复发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戒烟限酒：降低脑卒中风险</a:t>
                </a:r>
                <a:endParaRPr/>
              </a:p>
            </p:txBody>
          </p:sp>
          <p:pic>
            <p:nvPicPr>
              <p:cNvPr id="2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定期进行康复评估，了解康复进展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评估内容包括运动、言语、认知等方面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康复调整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康复过程中遇到的问题，及时解决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脑卒中康复护理的评估及调整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脑卒中康复护理的阶段性计划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急性期的康复护理策略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密切监测生命体征，确保患者安全   -及时处理并发症，如高血压、肺部感染等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早期康复介入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床上康复训练：如关节活动、肌肉收缩等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言语、认知训练：及早开始，提高康复效果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恢复期的康复护理计划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下床康复训练：如行走、平衡等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生活自理能力训练：如进食、穿衣等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健康饮食：低盐、低脂、低糖饮食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适量运动：逐渐增加运动量，提高身体素质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长期康复训练：如维持性康复训练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预防并发症：如压疮、肺炎等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生活方式管理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健康饮食：坚持低盐、低脂、低糖饮食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适量运动：坚持锻炼，增强体质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戒烟限酒：降低脑卒中风险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慢性期的康复护理管理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https://d.book118.com/937155065152006043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脑卒中康复的康复护理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2024-09-17T21:12:46.887</cp:lastPrinted>
  <dcterms:created xsi:type="dcterms:W3CDTF">2024-09-17T13:12:46Z</dcterms:created>
  <dcterms:modified xsi:type="dcterms:W3CDTF">2024-09-17T13:12:48Z</dcterms:modified>
</cp:coreProperties>
</file>