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66F3CE-5342-4FAE-BB86-1DFDE8038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DE383-0DB7-4014-A952-C561AD5B9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A3CDB3-FB9D-4C18-B154-88A83C68B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2F91E1-59DB-4370-B005-01D804FF8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DBB2F66-FA1A-431A-83B7-2B84BB4E5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D5C857-0367-4A28-B858-B61F6FF2D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127196-BCBC-47C0-AC58-12A884606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7F613-35AD-4C0F-BD28-369A8CBB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5C8BE5-DB71-4F90-946B-479C9FA4A6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3900F-88C1-45BD-8CF9-02313A8CA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E9169B-ADD8-462B-A764-93E98D059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56012020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市场决策部KPI设计鱼骨图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市场决策部职能与目标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市场决策部KPI体系构建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数据收集、整理与分析方法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KPI实施、监控与调整策略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激发员工积极性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将市场决策部门的绩效与员工个人绩效挂钩，激发员工的工作积极性和创造力。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提升市场决策效率和准确性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通过设计合理的KPI，引导市场决策部门更加关注市场动态和客户需求，提高决策效率和准确性。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通过KPI的考核，促使企业合理分配资源，实现资源的最优配置，提升企业整体绩效。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491" b="104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KPI定义及重要性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KPI（Key Performance Indicators）即关键绩效指标，是衡量企业战略目标实现程度的重要工具。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在市场决策部门中，KPI可以帮助企业及时了解市场动态和客户需求，发现潜在商机，为企业制定科学合理的市场策略提供重要依据。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通过KPI的考核，可以对市场决策部门的工作绩效进行客观评价，及时发现和解决问题，持续提升市场决策部门的整体绩效。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市场决策部职能与目标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负责收集、整理和分析市场、行业、竞争对手和消费者等方面的信息，为公司的市场决策提供数据支持。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根据市场调研结果，制定相应的市场策略，包括市场定位、产品策略、价格策略、推广策略等。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市场策略制定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负责公司的品牌规划、品牌传播和品牌维护等工作，提升公司品牌知名度和美誉度。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制定公司的营销计划，包括销售目标、市场推广计划、销售渠道策略等，并组织和监督营销计划的执行。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营销计划制定与执行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市场决策部职能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提升市场份额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优化市场策略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市场决策部目标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通过有效的市场策略和营销手段，提高公司在目标市场中的份额。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通过扩大销售渠道、提高产品质量和服务水平等方式，增加公司的销售额。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通过品牌管理和推广活动，提高公司品牌的知名度和美誉度。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根据市场反馈和数据分析结果，不断优化市场策略，提高市场策略的针对性和有效性。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KPI设计原则与方法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具体性（Specifi…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KPI应具体明确，避免笼统和模糊。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可衡量性（Measur…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KPI应可量化或具有明确的衡量标准。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可达成性（Achiev…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KPI应在员工努力后可达成，避免过高或过低。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相关性（Relevan…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KPI应与市场决策部门目标和公司整体战略相关。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时限性（Time-bo…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KPI应设定明确的时间限制，以督促员工按时完成。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64" r="86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285" r="2028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平衡计分卡方法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关注市场决策部门的财务指标，如销售额、利润率等。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关注客户满意度、市场份额等客户相关指标。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关注市场决策流程的优化和效率提升。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关注员工技能提升、团队建设等学习与成长相关指标。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财务维度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客户维度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内部流程维度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学习与成长维度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810" r="21810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11179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确定市场决策部门的关键成功因素，如市场洞察力、决策准确性等。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针对每个关键成功因素，设计相应的KPI指标进行衡量。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确保KPI指标能够全面反映市场决策部门的工作绩效和贡献。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111823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定期对KPI指标进行评估和调整，以适应市场环境和公司战略的变化。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关键成功因素法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市场决策部KPI体系构建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4" r="31494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总体业绩指标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过程管理指标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指标体系框架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衡量市场决策部整体业绩和贡献度，如市场份额、销售额等。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评估市场决策部的创新能力和对新机会的把握，如新产品开发数量、创新项目占比等。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反映市场决策过程中的效率和有效性，如市场调研质量、决策周期等。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衡量团队内部协作和沟通能力，如团队合作满意度、内部沟通效率等。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https://d.book118.com/937156012020006044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2024-09-18T07:05:54.682</cp:lastPrinted>
  <dcterms:created xsi:type="dcterms:W3CDTF">2024-09-17T23:05:54Z</dcterms:created>
  <dcterms:modified xsi:type="dcterms:W3CDTF">2024-09-17T23:05:56Z</dcterms:modified>
</cp:coreProperties>
</file>