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33E7D-05DF-4195-8BFB-02418F69B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0192D-3BB1-4D71-AF8E-1FE315FB6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3CA0A-A341-4C5B-AA51-BA54A1998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17A68-9748-4C73-88D7-5C1917A0A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775852-664C-4D90-BF08-802230666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BC6A53-C62C-46B5-9CBB-3C0A8D8E6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735BD0-DC8A-4B22-B133-88EE074D4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E7FB3-89F8-401D-BDA3-9B7DD5287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85E308-B723-4665-8521-A4E1A5DFC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B77E7-1B34-47A5-A0EB-AA15FB213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9A4EF-AF62-4000-9611-B58AB8099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5605114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垃圾分类指引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垃圾分类的标准与分类方法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家庭垃圾分类实践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学校垃圾分类实践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企业垃圾分类实践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垃圾分类的挑战与对策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指按一定规定或标准将垃圾分类储存、分类投放和分类搬运，从而转变成公共资源的一系列活动的总称。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随着城市化进程的加速和人口数量的不断增长，垃圾产生量也急剧增加，对环境造成了严重污染和破坏。为了实现可持续发展，各国纷纷开始推行垃圾分类制度。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167" b="2167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减少垃圾对环境的污染和对生态系统的破坏，促进可持续发展。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资源化利用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通过分类投放、分类收集，把有用物资，如纸张、塑料、橡胶、玻璃、瓶罐、金属以及废旧家用电器等从垃圾中分离出来重新回收、利用，变废为宝。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减少垃圾处理量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垃圾分类后，可将部分垃圾进行回收利用，从而减少最终进入填埋场或焚烧厂的垃圾量。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降低处理成本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通过分类收集、分类运输和分类处理，可以降低垃圾处理成本，提高资源利用效率。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国外垃圾分类现状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许多发达国家已经实施了严格的垃圾分类制度，如日本、德国等。这些国家通过立法、宣传教育、经济激励等手段，实现了较高的垃圾分类率和资源化利用率。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国内垃圾分类现状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近年来，我国也开始大力推行垃圾分类制度。多个城市已经出台了相关法规和政策，并开展了广泛的宣传教育活动。然而，由于起步较晚、基础薄弱等原因，我国垃圾分类工作仍面临诸多挑战。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垃圾分类的标准与分类方法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167" r="181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指具有再利用价值的废弃物，如废纸、废塑料、废玻璃、废金属等。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可回收垃圾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湿垃圾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干垃圾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指对人体健康或自然环境造成直接或潜在危害的废弃物，如废电池、废灯管、废药品、废油漆桶等。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指日常生活产生的容易腐烂的生物质废弃物，如剩菜剩饭、瓜皮果核、花卉绿植、过期食品等。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指除可回收垃圾、有害垃圾和湿垃圾以外的其他废弃物。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需要特殊安全处理，以防止对环境和人体造成危害。处理方法包括专业回收、无害化处理等。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干垃圾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成分复杂，难以回收，需通过填埋或焚烧等方式处理。处理方法包括分类投放、专业处理等。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湿垃圾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易腐烂，可通过生物降解处理。处理方法包括分类投放、堆肥发酵等。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可回收垃圾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通过回收、加工再利用，减少资源浪费。处理方法包括分类投放、专业回收等。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各类垃圾的特点与处理方法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各类垃圾桶上应贴有相应的标识，标明垃圾类别和投放要求。标识应清晰、醒目，方便市民识别。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市民在投放垃圾时，应按照标识要求将不同类别的垃圾分别投放到相应的垃圾桶中。投放前应将垃圾进行简单分类，确保投放正确。同时，应注意保持垃圾桶周围环境的整洁和卫生。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垃圾分类的标识与投放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家庭垃圾分类实践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132" r="1513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5" r="1868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家庭垃圾的产生与处理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包括剩菜剩饭、果皮果核等，通过生物处理技术进行堆肥。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包括废纸、废塑料、废玻璃等，通过回收再利用，减少资源浪费。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包括废电池、废灯管等，需要专业处理，避免对环境和人体造成危害。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包括砖瓦陶瓷、渣土等，通过填埋或焚烧等方式进行处理。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厨余垃圾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可回收垃圾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其他垃圾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在垃圾产生的源头进行分类，避免不同种类垃圾的混合。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源头分类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将不同种类的垃圾分别投放到对应的垃圾桶或垃圾袋中。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分类投放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对于已分类的垃圾进行再次检查，确保分类的准确性。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二次分类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加强家庭成员的垃圾分类意识，共同参与垃圾分类行动。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宣传教育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家庭垃圾分类的方法与技巧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https://d.book118.com/937156051142006035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2024-09-10T10:07:18.881</cp:lastPrinted>
  <dcterms:created xsi:type="dcterms:W3CDTF">2024-09-10T02:07:18Z</dcterms:created>
  <dcterms:modified xsi:type="dcterms:W3CDTF">2024-09-10T02:07:21Z</dcterms:modified>
</cp:coreProperties>
</file>