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D60F7-3329-4CAA-BB6D-5A8FED318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2B1DB-A8AF-4CC9-BCF9-66A99D8B8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7A935-F151-4C8C-BF5B-3535A484E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8D77E6-588A-4524-851F-8647E95DE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7B593B-CE43-4090-B4A0-6A226EA96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41EBA5-889B-4829-BDDA-A8CD341AA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7C5F6E-6203-405E-8B66-0CFDE84BE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A9ABFE-2B24-44F9-94C1-2313A8070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00BBA-5047-4639-B48B-2E59897F6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75552-983E-48C2-AE33-3DD2D62D8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F0175-C818-4CA3-8D16-2C5AEB7E0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600121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粮油行业疫情下复工生产恢复情况调查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粮油行业受疫情影响情况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粮油行业复工生产情况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粮油行业市场供需情况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粮油行业未来发展趋势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为政府和企业提供决策参考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通过对调查结果的分析，为政府和企业提供针对性的政策建议和企业经营策略参考。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了解粮油行业在疫情期间的生产经营情况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通过对粮油企业在疫情期间的生产、销售、库存等方面的调查，了解疫情对粮油行业的影响程度。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评估粮油行业复工生产恢复情况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通过对粮油企业复工生产情况的调查，评估粮油行业在疫情后的恢复能力和速度。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覆盖全国范围内的粮油生产企业，包括大米、面粉、食用油等主要粮油产品的生产企业。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和访谈相结合的方式，对粮油生产企业进行深入的调查和分析。问卷调查主要收集企业的生产经营数据，访谈则是为了更深入地了解企业在疫情期间遇到的困难和挑战，以及复工生产过程中的经验和做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粮油行业受疫情影响情况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疫情期间，粮油企业面临原材料供应不足、员工返岗困难等问题，导致生产受到严重影响。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生产受阻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物流受限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消费需求变化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由于交通管制和防疫措施，粮油产品的运输受到一定限制，影响了产品的流通和销售。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疫情期间，消费者对于粮油产品的需求发生变化，更加倾向于购买储备时间长、易保存的产品。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疫情对粮油行业的影响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强化供应链管理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粮油企业加强与供应商和物流企业的合作与沟通，优化供应链管理，确保原材料供应和产品运输的稳定性和安全性。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加强防疫措施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粮油企业积极落实政府和相关部门的防疫要求，加强员工健康管理、厂区消毒等工作，确保生产环境安全。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调整生产方式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针对疫情期间原材料供应和员工返岗问题，粮油企业积极调整生产方式，采用灵活的生产计划和调度，确保生产顺利进行。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加强线上销售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针对疫情期间物流受限和消费需求变化的问题，粮油企业加强线上销售渠道的建设和推广，通过电商平台和社交媒体等途径拓展销售市场。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粮油行业应对疫情的措施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粮油行业复工生产情况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大部分粮油企业在疫情得到初步控制后，于2020年3月开始陆续复工，其中，大型企业复工时间较早，中小型企业相对较晚。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截至2020年6月底，全国粮油行业复工率已达到90%以上，其中大型企业复工率接近100%，中小型企业复工率也在稳步提升。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复工时间和进度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复工进度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复工时间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由于疫情期间交通管制和人员流动限制，部分员工无法及时返岗，导致企业用工短缺。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人员返岗难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部分地区的粮油原材料供应受到疫情影响，运输不畅和供应链中断导致原材料短缺或价格上涨。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原材料供应不足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企业需要投入大量资金用于购买防疫物资、加强员工健康监测等，增加了生产成本。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防疫措施增加成本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复工生产面临的挑战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保障市场供应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粮油企业在疫情期间克服困难，积极组织生产，确保了市场供应的稳定，满足了广大消费者的需求。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创新经营模式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部分企业利用互联网和大数据技术，开展线上销售和配送服务，有效拓展了销售渠道，降低了疫情对经营的影响。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在疫情期间，一些粮油企业积极参与社会公益事业，捐赠物资和资金，提升了品牌的社会责任感和影响力。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复工生产取得的成效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https://d.book118.com/937160012126006042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2024-09-16T02:19:16.793</cp:lastPrinted>
  <dcterms:created xsi:type="dcterms:W3CDTF">2024-09-15T18:19:16Z</dcterms:created>
  <dcterms:modified xsi:type="dcterms:W3CDTF">2024-09-15T18:19:18Z</dcterms:modified>
</cp:coreProperties>
</file>