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557F0-F35C-4E1C-A248-76DCC0B51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94220-8F68-4C8B-B45D-DA792A534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55F34-9AAC-4EA7-B7B9-A53BCAA14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89AED-4D6E-4FFF-BDE7-A405B5C97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A58F6-D923-4833-8C03-567CA4E5E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E3F06-D004-4D20-859F-5C50B77E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965C8-4E00-44A6-8639-F013ACA2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46AF8-ED3B-4034-9173-6CF137E3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6D223-BC32-44A9-803B-3709F9D2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08F72-1063-4E86-9542-4277B2130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B0E3D-0DF8-4D67-9C8A-07B69103B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61114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风暴护理体会与实践\n## 1.电风暴的基本概念与特点\n### 1.1电风暴的定义与成因\n### 1.2电风暴的临床表现与诊断\n### 1.3电风暴的严重性与风险\n## 2.电风暴的护理评估与监测\n### 2.1电风暴的护理评估要点\n### 2.2电风暴的监测方法与指标\n### 2.3电风暴的病情观察与记录\n## 3.电风暴的药物治疗与护理\n### 3.1电风暴的药物治疗原则\n### 3.2药物治疗的护理配合与观察\n### 3.3药物副作用的预防与处理\n## 4.电风暴的非药物治疗与护理\n### 4.1电风暴的心肺复苏与急救\n### 4.2电风暴的介入治疗与护理\n### 4.3电风暴的康复治疗与护理\n## 5.电风暴的心理护理与干预\n### 5.1电风暴患者的心理特点与需求\n### 5.2心理护理的方法与技巧\n### 5.3心理干预的实施与效果评估\n## 6.电风暴的护理教育与团队协作\n### 6.1电风暴的护理教育培训与实践\n### 6.2护理团队的组织与协作\n### 6.3护理质量监控与持续改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电风暴护理体会与实践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电风暴的基本概念与特点</a:t>
            </a:r>
            <a:endParaRPr/>
          </a:p>
        </p:txBody>
      </p:sp>
      <p:sp>
        <p:nvSpPr>
          <p:cNvPr id="10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电风暴是一种严重的心律失常事件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连续发生多次室性心动过速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心室颤动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心脏病患者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中发生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电风暴的成因复杂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等心脏病是主要原因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电解质紊乱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等因素也可能诱发</a:t>
                </a:r>
                <a:endParaRPr/>
              </a:p>
            </p:txBody>
          </p:sp>
          <p:pic>
            <p:nvPicPr>
              <p:cNvPr id="1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电风暴的发病机制尚不完全明确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心肌细胞离子通道功能异常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自主神经系统失衡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等因素有关</a:t>
                </a:r>
                <a:endParaRPr/>
              </a:p>
            </p:txBody>
          </p:sp>
          <p:pic>
            <p:nvPicPr>
              <p:cNvPr id="1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电风暴的定义与成因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电风暴的临床表现多样</a:t>
                </a:r>
                <a:endParaRPr/>
              </a:p>
            </p:txBody>
          </p:sp>
          <p:sp>
            <p:nvSpPr>
              <p:cNvPr id="20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严重时可能发生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心脏骤停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猝死</a:t>
                </a:r>
                <a:endParaRPr/>
              </a:p>
            </p:txBody>
          </p:sp>
        </p:grpSp>
        <p:grpSp>
          <p:nvGrpSpPr>
            <p:cNvPr id="20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电风暴的诊断主要依靠心电图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检查发现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室性心动过速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心室颤动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结合患者的病史和临床表现进行诊断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电风暴的诊断具有时效性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发病后立即进行心电图检查有助于明确诊断</a:t>
                </a:r>
                <a:endParaRPr/>
              </a:p>
            </p:txBody>
          </p:sp>
        </p:grpSp>
      </p:grpSp>
      <p:pic>
        <p:nvPicPr>
          <p:cNvPr id="20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电风暴的临床表现与诊断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电风暴具有高致死率和高复发率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心脏骤停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猝死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复发可能导致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心功能恶化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生活质量下降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电风暴患者的生活质量和预后受多种因素影响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基础心脏病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电解质紊乱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等因素的控制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电风暴的严重性与风险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电风暴的护理评估与监测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电风暴的护理评估包括病史、体格检查和辅助检查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</a:t>
                </a:r>
                <a:endParaRPr/>
              </a:p>
            </p:txBody>
          </p:sp>
        </p:grpSp>
        <p:grpSp>
          <p:nvGrpSpPr>
            <p:cNvPr id="24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护理评估的目的是为了识别风险因素和制定护理计划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发现可能导致电风暴的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诱因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针对性的护理措施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24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电风暴的护理评估要点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持续心电图监测有助于及时发现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远程监测方便患者在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进行监测</a:t>
                </a:r>
                <a:endParaRPr/>
              </a:p>
            </p:txBody>
          </p:sp>
          <p:sp>
            <p:nvSpPr>
              <p:cNvPr id="25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电风暴的监测方法包括持续心电图监测和远程监测</a:t>
                </a:r>
                <a:endParaRPr/>
              </a:p>
            </p:txBody>
          </p:sp>
          <p:sp>
            <p:nvSpPr>
              <p:cNvPr id="25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观察患者的心律是否稳定，有无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室性心动过速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心室颤动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监测患者的心率和血压，评估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循环状况</a:t>
                </a:r>
                <a:endParaRPr/>
              </a:p>
            </p:txBody>
          </p:sp>
          <p:sp>
            <p:nvSpPr>
              <p:cNvPr id="26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电风暴的监测指标包括心律、心率和生命体征</a:t>
                </a:r>
                <a:endParaRPr/>
              </a:p>
            </p:txBody>
          </p:sp>
          <p:sp>
            <p:nvSpPr>
              <p:cNvPr id="26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电风暴的监测方法与指标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电风暴的病情观察包括症状、体征和辅助检查结果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注意患者是否出现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观察患者的生命体征和心肺功能是否稳定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关注患者的辅助检查结果，如心电图、血液检查等</a:t>
                </a:r>
                <a:endParaRPr/>
              </a:p>
            </p:txBody>
          </p:sp>
        </p:grpSp>
        <p:grpSp>
          <p:nvGrpSpPr>
            <p:cNvPr id="26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电风暴的病情记录要求详细和准确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转归</a:t>
                </a:r>
                <a:endParaRPr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电风暴的病情观察与记录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电风暴的药物治疗与护理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电风暴的药物治疗以控制心律和预防复发为目标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常用的药物包括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抗心律失常药物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药物治疗需要在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医生指导下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药物治疗的原则包括个体化和循序渐进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根据患者的具体情况和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长期维持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，以降低复发风险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电风暴的药物治疗原则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药物治疗的护理配合包括给药、观察和健康教育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按时给予患者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，注意药物剂量和给药时间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观察患者对药物的反应，如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药物治疗相关的健康教育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，提高患者的依从性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药物治疗的观察指标包括心律、心率和副作用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观察患者的心律是否稳定，有无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室性心动过速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心室颤动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监测患者的心率和血压，评估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注意患者的副作用，如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肝肾功能损害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药物治疗的护理配合与观察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药物副作用的预防与处理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4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4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药物副作用的预防措施包括合理用药和监测药物浓度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在医生指导下选择合适的药物和剂量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定期检测患者的药物浓度，调整药物剂量</a:t>
                </a:r>
                <a:endParaRPr/>
              </a:p>
            </p:txBody>
          </p:sp>
          <p:sp>
            <p:nvSpPr>
              <p:cNvPr id="4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4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药物副作用的处理方法包括对症治疗和调整药物治疗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对症治疗，如使用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抗过敏药物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止泻药物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调整药物治疗，如更换药物、调整剂量或使用时间</a:t>
                </a:r>
                <a:endParaRPr/>
              </a:p>
            </p:txBody>
          </p:sp>
          <p:sp>
            <p:nvSpPr>
              <p:cNvPr id="4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https://d.book118.com/937161114046006043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电风暴护理体会与实践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2024-09-17T01:15:16.669</cp:lastPrinted>
  <dcterms:created xsi:type="dcterms:W3CDTF">2024-09-16T17:15:16Z</dcterms:created>
  <dcterms:modified xsi:type="dcterms:W3CDTF">2024-09-16T17:15:18Z</dcterms:modified>
</cp:coreProperties>
</file>