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945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6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tags" Target="tags/tag240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0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0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0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0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0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0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13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.xml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tags" Target="../tags/tag23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10" Type="http://schemas.openxmlformats.org/officeDocument/2006/relationships/tags" Target="../tags/tag32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tags" Target="../tags/tag29.xml" /><Relationship Id="rId8" Type="http://schemas.openxmlformats.org/officeDocument/2006/relationships/tags" Target="../tags/tag30.xml" /><Relationship Id="rId9" Type="http://schemas.openxmlformats.org/officeDocument/2006/relationships/tags" Target="../tags/tag31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9.xml" /><Relationship Id="rId2" Type="http://schemas.openxmlformats.org/officeDocument/2006/relationships/tags" Target="../tags/tag40.xml" /><Relationship Id="rId3" Type="http://schemas.openxmlformats.org/officeDocument/2006/relationships/tags" Target="../tags/tag41.xml" /><Relationship Id="rId4" Type="http://schemas.openxmlformats.org/officeDocument/2006/relationships/tags" Target="../tags/tag42.xml" /><Relationship Id="rId5" Type="http://schemas.openxmlformats.org/officeDocument/2006/relationships/tags" Target="../tags/tag43.xml" /><Relationship Id="rId6" Type="http://schemas.openxmlformats.org/officeDocument/2006/relationships/tags" Target="../tags/tag44.xml" /><Relationship Id="rId7" Type="http://schemas.openxmlformats.org/officeDocument/2006/relationships/tags" Target="../tags/tag45.xml" /><Relationship Id="rId8" Type="http://schemas.openxmlformats.org/officeDocument/2006/relationships/tags" Target="../tags/tag46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2" Type="http://schemas.openxmlformats.org/officeDocument/2006/relationships/tags" Target="../tags/tag48.xml" /><Relationship Id="rId3" Type="http://schemas.openxmlformats.org/officeDocument/2006/relationships/tags" Target="../tags/tag49.xml" /><Relationship Id="rId4" Type="http://schemas.openxmlformats.org/officeDocument/2006/relationships/tags" Target="../tags/tag50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71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tags" Target="../tags/tag68.xml" /><Relationship Id="rId8" Type="http://schemas.openxmlformats.org/officeDocument/2006/relationships/tags" Target="../tags/tag69.xml" /><Relationship Id="rId9" Type="http://schemas.openxmlformats.org/officeDocument/2006/relationships/tags" Target="../tags/tag70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141DBE-43D0-4CEF-8ECC-654966AA1D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B0F081-EDDA-43C4-B6B2-CB823D13F9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E8B3F0-EE74-4160-9649-B5BAE57617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806A98-0A10-42BC-815D-1D89912D30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E9DE663-0430-47D3-A9CC-09FA332FDB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C4906A3-A5A6-4D57-BAB8-F1FA547ED4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2AA557E-1375-4427-A2F1-84C96FA351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909829-ADAC-4D59-8140-08EFE4863E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D84ABF-2F87-4FE6-9BD4-9A8D136B40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E4DA83-3F83-4292-A6C5-5B6FB37A27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B9E44C-CED3-46C6-8554-645B57E11C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7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0" name="标题 1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838200" y="2319650"/>
            <a:ext cx="10515600" cy="867433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54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1296136" y="1095762"/>
            <a:ext cx="9995517" cy="972000"/>
          </a:xfrm>
        </p:spPr>
        <p:txBody>
          <a:bodyPr anchor="b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0" name="文本占位符 9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847076" y="79505"/>
            <a:ext cx="10453454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 b="1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82" name="文本占位符 13"/>
          <p:cNvSpPr>
            <a:spLocks noGrp="1"/>
          </p:cNvSpPr>
          <p:nvPr>
            <p:ph type="body" sz="quarter" idx="14" hasCustomPrompt="1"/>
            <p:custDataLst>
              <p:tags r:id="rId9"/>
            </p:custDataLst>
          </p:nvPr>
        </p:nvSpPr>
        <p:spPr>
          <a:xfrm>
            <a:off x="3727357" y="3513778"/>
            <a:ext cx="2880000" cy="985141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684" name="文本占位符 23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859464" y="3515997"/>
            <a:ext cx="2743200" cy="985141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cxnSp>
        <p:nvCxnSpPr>
          <p:cNvPr id="3145729" name="直接连接符 8"/>
          <p:cNvCxnSpPr/>
          <p:nvPr userDrawn="1">
            <p:custDataLst>
              <p:tags r:id="rId11"/>
            </p:custDataLst>
          </p:nvPr>
        </p:nvCxnSpPr>
        <p:spPr>
          <a:xfrm>
            <a:off x="847076" y="1928356"/>
            <a:ext cx="285750" cy="0"/>
          </a:xfrm>
          <a:prstGeom prst="line">
            <a:avLst/>
          </a:prstGeom>
          <a:ln w="28575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14"/>
          <p:cNvCxnSpPr/>
          <p:nvPr userDrawn="1">
            <p:custDataLst>
              <p:tags r:id="rId12"/>
            </p:custDataLst>
          </p:nvPr>
        </p:nvCxnSpPr>
        <p:spPr>
          <a:xfrm>
            <a:off x="838198" y="653905"/>
            <a:ext cx="11352903" cy="0"/>
          </a:xfrm>
          <a:prstGeom prst="line">
            <a:avLst/>
          </a:prstGeom>
          <a:ln>
            <a:solidFill>
              <a:schemeClr val="bg1">
                <a:alpha val="3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1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t="19858"/>
          <a:stretch>
            <a:fillRect/>
          </a:stretch>
        </p:blipFill>
        <p:spPr>
          <a:xfrm>
            <a:off x="0" y="0"/>
            <a:ext cx="12192000" cy="5496122"/>
          </a:xfrm>
          <a:prstGeom prst="rect">
            <a:avLst/>
          </a:prstGeom>
        </p:spPr>
      </p:pic>
      <p:sp>
        <p:nvSpPr>
          <p:cNvPr id="1048696" name="矩形: 剪去单角 9"/>
          <p:cNvSpPr/>
          <p:nvPr userDrawn="1">
            <p:custDataLst>
              <p:tags r:id="rId3"/>
            </p:custDataLst>
          </p:nvPr>
        </p:nvSpPr>
        <p:spPr>
          <a:xfrm flipH="1">
            <a:off x="0" y="5067300"/>
            <a:ext cx="12192000" cy="1790700"/>
          </a:xfrm>
          <a:prstGeom prst="snip1Rect">
            <a:avLst>
              <a:gd name="adj" fmla="val 12525"/>
            </a:avLst>
          </a:prstGeom>
          <a:solidFill>
            <a:schemeClr val="accent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8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839788" y="1139360"/>
            <a:ext cx="7932072" cy="2082301"/>
          </a:xfrm>
        </p:spPr>
        <p:txBody>
          <a:bodyPr anchor="t">
            <a:noAutofit/>
          </a:bodyPr>
          <a:lstStyle>
            <a:lvl1pPr>
              <a:defRPr sz="72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00" name="日期占位符 6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7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8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33" name="直接连接符 5"/>
          <p:cNvCxnSpPr/>
          <p:nvPr userDrawn="1">
            <p:custDataLst>
              <p:tags r:id="rId8"/>
            </p:custDataLst>
          </p:nvPr>
        </p:nvCxnSpPr>
        <p:spPr>
          <a:xfrm>
            <a:off x="838198" y="653905"/>
            <a:ext cx="11352903" cy="0"/>
          </a:xfrm>
          <a:prstGeom prst="line">
            <a:avLst/>
          </a:prstGeom>
          <a:ln>
            <a:solidFill>
              <a:schemeClr val="bg1">
                <a:alpha val="3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6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6" name="矩形: 剪去单角 8"/>
          <p:cNvSpPr/>
          <p:nvPr userDrawn="1">
            <p:custDataLst>
              <p:tags r:id="rId3"/>
            </p:custDataLst>
          </p:nvPr>
        </p:nvSpPr>
        <p:spPr>
          <a:xfrm flipH="1">
            <a:off x="0" y="5067300"/>
            <a:ext cx="12192000" cy="1790700"/>
          </a:xfrm>
          <a:prstGeom prst="snip1Rect">
            <a:avLst>
              <a:gd name="adj" fmla="val 12525"/>
            </a:avLst>
          </a:prstGeom>
          <a:solidFill>
            <a:schemeClr val="accent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8" name="矩形: 剪去单角 9"/>
          <p:cNvSpPr/>
          <p:nvPr userDrawn="1">
            <p:custDataLst>
              <p:tags r:id="rId4"/>
            </p:custDataLst>
          </p:nvPr>
        </p:nvSpPr>
        <p:spPr>
          <a:xfrm flipH="1">
            <a:off x="939798" y="3961867"/>
            <a:ext cx="2851343" cy="2526245"/>
          </a:xfrm>
          <a:prstGeom prst="snip1Rect">
            <a:avLst>
              <a:gd name="adj" fmla="val 12525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cxnSp>
        <p:nvCxnSpPr>
          <p:cNvPr id="3145735" name="直接箭头连接符 10"/>
          <p:cNvCxnSpPr/>
          <p:nvPr userDrawn="1">
            <p:custDataLst>
              <p:tags r:id="rId5"/>
            </p:custDataLst>
          </p:nvPr>
        </p:nvCxnSpPr>
        <p:spPr>
          <a:xfrm>
            <a:off x="1346200" y="6035302"/>
            <a:ext cx="596900" cy="0"/>
          </a:xfrm>
          <a:prstGeom prst="straightConnector1">
            <a:avLst/>
          </a:prstGeom>
          <a:ln>
            <a:solidFill>
              <a:schemeClr val="bg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10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939798" y="-1"/>
            <a:ext cx="10414002" cy="2114171"/>
          </a:xfrm>
        </p:spPr>
        <p:txBody>
          <a:bodyPr anchor="b"/>
          <a:lstStyle>
            <a:lvl1pPr algn="l">
              <a:defRPr sz="54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文本占位符 7"/>
          <p:cNvSpPr>
            <a:spLocks noGrp="1"/>
          </p:cNvSpPr>
          <p:nvPr>
            <p:ph type="body" sz="quarter" idx="13" hasCustomPrompt="1"/>
            <p:custDataLst>
              <p:tags r:id="rId10"/>
            </p:custDataLst>
          </p:nvPr>
        </p:nvSpPr>
        <p:spPr>
          <a:xfrm>
            <a:off x="939798" y="3961867"/>
            <a:ext cx="2851343" cy="1745071"/>
          </a:xfrm>
        </p:spPr>
        <p:txBody>
          <a:bodyPr anchor="b">
            <a:noAutofit/>
          </a:bodyPr>
          <a:lstStyle>
            <a:lvl1pPr marL="0" indent="0" algn="ctr">
              <a:buNone/>
              <a:defRPr sz="8000" b="1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2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4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8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40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7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6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80" name="标题 1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838200" y="1198796"/>
            <a:ext cx="10515000" cy="1800000"/>
          </a:xfrm>
        </p:spPr>
        <p:txBody>
          <a:bodyPr vert="horz" lIns="0" tIns="0" rIns="0" bIns="0" rtlCol="0" anchor="b">
            <a:normAutofit/>
          </a:bodyPr>
          <a:lstStyle>
            <a:lvl1pPr>
              <a:defRPr lang="zh-CN" altLang="en-US" sz="64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8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38799" y="88360"/>
            <a:ext cx="10514401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 b="1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90" name="文本占位符 13"/>
          <p:cNvSpPr>
            <a:spLocks noGrp="1"/>
          </p:cNvSpPr>
          <p:nvPr>
            <p:ph type="body" sz="quarter" idx="14" hasCustomPrompt="1"/>
            <p:custDataLst>
              <p:tags r:id="rId8"/>
            </p:custDataLst>
          </p:nvPr>
        </p:nvSpPr>
        <p:spPr>
          <a:xfrm>
            <a:off x="3685309" y="3281833"/>
            <a:ext cx="2880000" cy="1092739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792" name="文本占位符 23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869373" y="3281833"/>
            <a:ext cx="2743200" cy="1092739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cxnSp>
        <p:nvCxnSpPr>
          <p:cNvPr id="3145737" name="直接连接符 7"/>
          <p:cNvCxnSpPr/>
          <p:nvPr userDrawn="1">
            <p:custDataLst>
              <p:tags r:id="rId10"/>
            </p:custDataLst>
          </p:nvPr>
        </p:nvCxnSpPr>
        <p:spPr>
          <a:xfrm>
            <a:off x="838198" y="653905"/>
            <a:ext cx="11352903" cy="0"/>
          </a:xfrm>
          <a:prstGeom prst="line">
            <a:avLst/>
          </a:prstGeom>
          <a:ln>
            <a:solidFill>
              <a:schemeClr val="bg1">
                <a:alpha val="3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3.png" /><Relationship Id="rId13" Type="http://schemas.openxmlformats.org/officeDocument/2006/relationships/tags" Target="../tags/tag72.xml" /><Relationship Id="rId14" Type="http://schemas.openxmlformats.org/officeDocument/2006/relationships/tags" Target="../tags/tag73.xml" /><Relationship Id="rId15" Type="http://schemas.openxmlformats.org/officeDocument/2006/relationships/tags" Target="../tags/tag74.xml" /><Relationship Id="rId16" Type="http://schemas.openxmlformats.org/officeDocument/2006/relationships/tags" Target="../tags/tag75.xml" /><Relationship Id="rId17" Type="http://schemas.openxmlformats.org/officeDocument/2006/relationships/tags" Target="../tags/tag76.xml" /><Relationship Id="rId18" Type="http://schemas.openxmlformats.org/officeDocument/2006/relationships/tags" Target="../tags/tag77.xml" /><Relationship Id="rId19" Type="http://schemas.openxmlformats.org/officeDocument/2006/relationships/tags" Target="../tags/tag78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8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935" r:id="rId2"/>
    <p:sldLayoutId id="2147483936" r:id="rId3"/>
    <p:sldLayoutId id="2147483937" r:id="rId4"/>
    <p:sldLayoutId id="2147483938" r:id="rId5"/>
    <p:sldLayoutId id="2147483939" r:id="rId6"/>
    <p:sldLayoutId id="2147483940" r:id="rId7"/>
    <p:sldLayoutId id="2147483941" r:id="rId8"/>
    <p:sldLayoutId id="2147483942" r:id="rId9"/>
    <p:sldLayoutId id="2147483943" r:id="rId10"/>
    <p:sldLayoutId id="2147483944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2.xml" /><Relationship Id="rId11" Type="http://schemas.openxmlformats.org/officeDocument/2006/relationships/tags" Target="../tags/tag93.xml" /><Relationship Id="rId12" Type="http://schemas.openxmlformats.org/officeDocument/2006/relationships/tags" Target="../tags/tag94.xml" /><Relationship Id="rId13" Type="http://schemas.openxmlformats.org/officeDocument/2006/relationships/tags" Target="../tags/tag95.xml" /><Relationship Id="rId14" Type="http://schemas.openxmlformats.org/officeDocument/2006/relationships/tags" Target="../tags/tag96.xml" /><Relationship Id="rId15" Type="http://schemas.openxmlformats.org/officeDocument/2006/relationships/tags" Target="../tags/tag97.xml" /><Relationship Id="rId16" Type="http://schemas.openxmlformats.org/officeDocument/2006/relationships/tags" Target="../tags/tag98.xml" /><Relationship Id="rId17" Type="http://schemas.openxmlformats.org/officeDocument/2006/relationships/tags" Target="../tags/tag99.xml" /><Relationship Id="rId18" Type="http://schemas.openxmlformats.org/officeDocument/2006/relationships/tags" Target="../tags/tag100.xml" /><Relationship Id="rId19" Type="http://schemas.openxmlformats.org/officeDocument/2006/relationships/tags" Target="../tags/tag101.xml" /><Relationship Id="rId2" Type="http://schemas.openxmlformats.org/officeDocument/2006/relationships/notesSlide" Target="../notesSlides/notesSlide1.xml" /><Relationship Id="rId20" Type="http://schemas.openxmlformats.org/officeDocument/2006/relationships/tags" Target="../tags/tag102.xml" /><Relationship Id="rId21" Type="http://schemas.openxmlformats.org/officeDocument/2006/relationships/tags" Target="../tags/tag103.xml" /><Relationship Id="rId22" Type="http://schemas.openxmlformats.org/officeDocument/2006/relationships/tags" Target="../tags/tag104.xml" /><Relationship Id="rId23" Type="http://schemas.openxmlformats.org/officeDocument/2006/relationships/tags" Target="../tags/tag105.xml" /><Relationship Id="rId24" Type="http://schemas.openxmlformats.org/officeDocument/2006/relationships/tags" Target="../tags/tag106.xml" /><Relationship Id="rId25" Type="http://schemas.openxmlformats.org/officeDocument/2006/relationships/tags" Target="../tags/tag107.xml" /><Relationship Id="rId26" Type="http://schemas.openxmlformats.org/officeDocument/2006/relationships/tags" Target="../tags/tag108.xml" /><Relationship Id="rId27" Type="http://schemas.openxmlformats.org/officeDocument/2006/relationships/tags" Target="../tags/tag109.xml" /><Relationship Id="rId28" Type="http://schemas.openxmlformats.org/officeDocument/2006/relationships/tags" Target="../tags/tag110.xml" /><Relationship Id="rId3" Type="http://schemas.openxmlformats.org/officeDocument/2006/relationships/tags" Target="../tags/tag85.xml" /><Relationship Id="rId4" Type="http://schemas.openxmlformats.org/officeDocument/2006/relationships/tags" Target="../tags/tag86.xml" /><Relationship Id="rId5" Type="http://schemas.openxmlformats.org/officeDocument/2006/relationships/tags" Target="../tags/tag87.xml" /><Relationship Id="rId6" Type="http://schemas.openxmlformats.org/officeDocument/2006/relationships/tags" Target="../tags/tag88.xml" /><Relationship Id="rId7" Type="http://schemas.openxmlformats.org/officeDocument/2006/relationships/tags" Target="../tags/tag89.xml" /><Relationship Id="rId8" Type="http://schemas.openxmlformats.org/officeDocument/2006/relationships/tags" Target="../tags/tag90.xml" /><Relationship Id="rId9" Type="http://schemas.openxmlformats.org/officeDocument/2006/relationships/tags" Target="../tags/tag91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111.xml" /><Relationship Id="rId4" Type="http://schemas.openxmlformats.org/officeDocument/2006/relationships/tags" Target="../tags/tag112.xml" /><Relationship Id="rId5" Type="http://schemas.openxmlformats.org/officeDocument/2006/relationships/tags" Target="../tags/tag11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14.xml" /><Relationship Id="rId3" Type="http://schemas.openxmlformats.org/officeDocument/2006/relationships/tags" Target="../tags/tag115.xml" /><Relationship Id="rId4" Type="http://schemas.openxmlformats.org/officeDocument/2006/relationships/tags" Target="../tags/tag116.xml" /><Relationship Id="rId5" Type="http://schemas.openxmlformats.org/officeDocument/2006/relationships/tags" Target="../tags/tag117.xml" /><Relationship Id="rId6" Type="http://schemas.openxmlformats.org/officeDocument/2006/relationships/tags" Target="../tags/tag118.xml" /><Relationship Id="rId7" Type="http://schemas.openxmlformats.org/officeDocument/2006/relationships/tags" Target="../tags/tag119.xml" /><Relationship Id="rId8" Type="http://schemas.openxmlformats.org/officeDocument/2006/relationships/tags" Target="../tags/tag120.xml" /><Relationship Id="rId9" Type="http://schemas.openxmlformats.org/officeDocument/2006/relationships/tags" Target="../tags/tag12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0.xml" /><Relationship Id="rId11" Type="http://schemas.openxmlformats.org/officeDocument/2006/relationships/tags" Target="../tags/tag131.xml" /><Relationship Id="rId12" Type="http://schemas.openxmlformats.org/officeDocument/2006/relationships/tags" Target="../tags/tag132.xml" /><Relationship Id="rId13" Type="http://schemas.openxmlformats.org/officeDocument/2006/relationships/tags" Target="../tags/tag133.xml" /><Relationship Id="rId2" Type="http://schemas.openxmlformats.org/officeDocument/2006/relationships/tags" Target="../tags/tag122.xml" /><Relationship Id="rId3" Type="http://schemas.openxmlformats.org/officeDocument/2006/relationships/tags" Target="../tags/tag123.xml" /><Relationship Id="rId4" Type="http://schemas.openxmlformats.org/officeDocument/2006/relationships/tags" Target="../tags/tag124.xml" /><Relationship Id="rId5" Type="http://schemas.openxmlformats.org/officeDocument/2006/relationships/tags" Target="../tags/tag125.xml" /><Relationship Id="rId6" Type="http://schemas.openxmlformats.org/officeDocument/2006/relationships/tags" Target="../tags/tag126.xml" /><Relationship Id="rId7" Type="http://schemas.openxmlformats.org/officeDocument/2006/relationships/tags" Target="../tags/tag127.xml" /><Relationship Id="rId8" Type="http://schemas.openxmlformats.org/officeDocument/2006/relationships/tags" Target="../tags/tag128.xml" /><Relationship Id="rId9" Type="http://schemas.openxmlformats.org/officeDocument/2006/relationships/tags" Target="../tags/tag12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2.xml" /><Relationship Id="rId11" Type="http://schemas.openxmlformats.org/officeDocument/2006/relationships/tags" Target="../tags/tag143.xml" /><Relationship Id="rId12" Type="http://schemas.openxmlformats.org/officeDocument/2006/relationships/tags" Target="../tags/tag144.xml" /><Relationship Id="rId13" Type="http://schemas.openxmlformats.org/officeDocument/2006/relationships/tags" Target="../tags/tag145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Relationship Id="rId6" Type="http://schemas.openxmlformats.org/officeDocument/2006/relationships/tags" Target="../tags/tag138.xml" /><Relationship Id="rId7" Type="http://schemas.openxmlformats.org/officeDocument/2006/relationships/tags" Target="../tags/tag139.xml" /><Relationship Id="rId8" Type="http://schemas.openxmlformats.org/officeDocument/2006/relationships/tags" Target="../tags/tag140.xml" /><Relationship Id="rId9" Type="http://schemas.openxmlformats.org/officeDocument/2006/relationships/tags" Target="../tags/tag14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4.xml" /><Relationship Id="rId11" Type="http://schemas.openxmlformats.org/officeDocument/2006/relationships/tags" Target="../tags/tag155.xml" /><Relationship Id="rId12" Type="http://schemas.openxmlformats.org/officeDocument/2006/relationships/tags" Target="../tags/tag156.xml" /><Relationship Id="rId13" Type="http://schemas.openxmlformats.org/officeDocument/2006/relationships/tags" Target="../tags/tag157.xml" /><Relationship Id="rId14" Type="http://schemas.openxmlformats.org/officeDocument/2006/relationships/tags" Target="../tags/tag158.xml" /><Relationship Id="rId15" Type="http://schemas.openxmlformats.org/officeDocument/2006/relationships/tags" Target="../tags/tag159.xml" /><Relationship Id="rId16" Type="http://schemas.openxmlformats.org/officeDocument/2006/relationships/tags" Target="../tags/tag160.xml" /><Relationship Id="rId17" Type="http://schemas.openxmlformats.org/officeDocument/2006/relationships/tags" Target="../tags/tag161.xml" /><Relationship Id="rId2" Type="http://schemas.openxmlformats.org/officeDocument/2006/relationships/tags" Target="../tags/tag146.xml" /><Relationship Id="rId3" Type="http://schemas.openxmlformats.org/officeDocument/2006/relationships/tags" Target="../tags/tag147.xml" /><Relationship Id="rId4" Type="http://schemas.openxmlformats.org/officeDocument/2006/relationships/tags" Target="../tags/tag148.xml" /><Relationship Id="rId5" Type="http://schemas.openxmlformats.org/officeDocument/2006/relationships/tags" Target="../tags/tag149.xml" /><Relationship Id="rId6" Type="http://schemas.openxmlformats.org/officeDocument/2006/relationships/tags" Target="../tags/tag150.xml" /><Relationship Id="rId7" Type="http://schemas.openxmlformats.org/officeDocument/2006/relationships/tags" Target="../tags/tag151.xml" /><Relationship Id="rId8" Type="http://schemas.openxmlformats.org/officeDocument/2006/relationships/tags" Target="../tags/tag152.xml" /><Relationship Id="rId9" Type="http://schemas.openxmlformats.org/officeDocument/2006/relationships/tags" Target="../tags/tag15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162.xml" /><Relationship Id="rId4" Type="http://schemas.openxmlformats.org/officeDocument/2006/relationships/tags" Target="../tags/tag163.xml" /><Relationship Id="rId5" Type="http://schemas.openxmlformats.org/officeDocument/2006/relationships/tags" Target="../tags/tag16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5.xml" /><Relationship Id="rId3" Type="http://schemas.openxmlformats.org/officeDocument/2006/relationships/tags" Target="../tags/tag166.xml" /><Relationship Id="rId4" Type="http://schemas.openxmlformats.org/officeDocument/2006/relationships/tags" Target="../tags/tag167.xml" /><Relationship Id="rId5" Type="http://schemas.openxmlformats.org/officeDocument/2006/relationships/tags" Target="../tags/tag168.xml" /><Relationship Id="rId6" Type="http://schemas.openxmlformats.org/officeDocument/2006/relationships/tags" Target="../tags/tag169.xml" /><Relationship Id="rId7" Type="http://schemas.openxmlformats.org/officeDocument/2006/relationships/tags" Target="../tags/tag170.xml" /><Relationship Id="rId8" Type="http://schemas.openxmlformats.org/officeDocument/2006/relationships/tags" Target="../tags/tag171.xml" /><Relationship Id="rId9" Type="http://schemas.openxmlformats.org/officeDocument/2006/relationships/tags" Target="../tags/tag17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1.xml" /><Relationship Id="rId11" Type="http://schemas.openxmlformats.org/officeDocument/2006/relationships/tags" Target="../tags/tag182.xml" /><Relationship Id="rId12" Type="http://schemas.openxmlformats.org/officeDocument/2006/relationships/tags" Target="../tags/tag183.xml" /><Relationship Id="rId13" Type="http://schemas.openxmlformats.org/officeDocument/2006/relationships/tags" Target="../tags/tag184.xml" /><Relationship Id="rId14" Type="http://schemas.openxmlformats.org/officeDocument/2006/relationships/tags" Target="../tags/tag185.xml" /><Relationship Id="rId15" Type="http://schemas.openxmlformats.org/officeDocument/2006/relationships/tags" Target="../tags/tag186.xml" /><Relationship Id="rId16" Type="http://schemas.openxmlformats.org/officeDocument/2006/relationships/tags" Target="../tags/tag187.xml" /><Relationship Id="rId17" Type="http://schemas.openxmlformats.org/officeDocument/2006/relationships/tags" Target="../tags/tag188.xml" /><Relationship Id="rId18" Type="http://schemas.openxmlformats.org/officeDocument/2006/relationships/tags" Target="../tags/tag189.xml" /><Relationship Id="rId19" Type="http://schemas.openxmlformats.org/officeDocument/2006/relationships/tags" Target="../tags/tag190.xml" /><Relationship Id="rId2" Type="http://schemas.openxmlformats.org/officeDocument/2006/relationships/tags" Target="../tags/tag173.xml" /><Relationship Id="rId20" Type="http://schemas.openxmlformats.org/officeDocument/2006/relationships/tags" Target="../tags/tag191.xml" /><Relationship Id="rId21" Type="http://schemas.openxmlformats.org/officeDocument/2006/relationships/tags" Target="../tags/tag192.xml" /><Relationship Id="rId3" Type="http://schemas.openxmlformats.org/officeDocument/2006/relationships/tags" Target="../tags/tag174.xml" /><Relationship Id="rId4" Type="http://schemas.openxmlformats.org/officeDocument/2006/relationships/tags" Target="../tags/tag175.xml" /><Relationship Id="rId5" Type="http://schemas.openxmlformats.org/officeDocument/2006/relationships/tags" Target="../tags/tag176.xml" /><Relationship Id="rId6" Type="http://schemas.openxmlformats.org/officeDocument/2006/relationships/tags" Target="../tags/tag177.xml" /><Relationship Id="rId7" Type="http://schemas.openxmlformats.org/officeDocument/2006/relationships/tags" Target="../tags/tag178.xml" /><Relationship Id="rId8" Type="http://schemas.openxmlformats.org/officeDocument/2006/relationships/tags" Target="../tags/tag179.xml" /><Relationship Id="rId9" Type="http://schemas.openxmlformats.org/officeDocument/2006/relationships/tags" Target="../tags/tag18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1.xml" /><Relationship Id="rId11" Type="http://schemas.openxmlformats.org/officeDocument/2006/relationships/tags" Target="../tags/tag202.xml" /><Relationship Id="rId12" Type="http://schemas.openxmlformats.org/officeDocument/2006/relationships/tags" Target="../tags/tag203.xml" /><Relationship Id="rId13" Type="http://schemas.openxmlformats.org/officeDocument/2006/relationships/tags" Target="../tags/tag204.xml" /><Relationship Id="rId2" Type="http://schemas.openxmlformats.org/officeDocument/2006/relationships/tags" Target="../tags/tag193.xml" /><Relationship Id="rId3" Type="http://schemas.openxmlformats.org/officeDocument/2006/relationships/tags" Target="../tags/tag194.xml" /><Relationship Id="rId4" Type="http://schemas.openxmlformats.org/officeDocument/2006/relationships/tags" Target="../tags/tag195.xml" /><Relationship Id="rId5" Type="http://schemas.openxmlformats.org/officeDocument/2006/relationships/tags" Target="../tags/tag196.xml" /><Relationship Id="rId6" Type="http://schemas.openxmlformats.org/officeDocument/2006/relationships/tags" Target="../tags/tag197.xml" /><Relationship Id="rId7" Type="http://schemas.openxmlformats.org/officeDocument/2006/relationships/tags" Target="../tags/tag198.xml" /><Relationship Id="rId8" Type="http://schemas.openxmlformats.org/officeDocument/2006/relationships/tags" Target="../tags/tag199.xml" /><Relationship Id="rId9" Type="http://schemas.openxmlformats.org/officeDocument/2006/relationships/tags" Target="../tags/tag20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05.xml" /><Relationship Id="rId3" Type="http://schemas.openxmlformats.org/officeDocument/2006/relationships/tags" Target="../tags/tag206.xml" /><Relationship Id="rId4" Type="http://schemas.openxmlformats.org/officeDocument/2006/relationships/tags" Target="../tags/tag207.xml" /><Relationship Id="rId5" Type="http://schemas.openxmlformats.org/officeDocument/2006/relationships/tags" Target="../tags/tag20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209.xml" /><Relationship Id="rId4" Type="http://schemas.openxmlformats.org/officeDocument/2006/relationships/tags" Target="../tags/tag210.xml" /><Relationship Id="rId5" Type="http://schemas.openxmlformats.org/officeDocument/2006/relationships/tags" Target="../tags/tag211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12.xml" /><Relationship Id="rId3" Type="http://schemas.openxmlformats.org/officeDocument/2006/relationships/tags" Target="../tags/tag213.xml" /><Relationship Id="rId4" Type="http://schemas.openxmlformats.org/officeDocument/2006/relationships/tags" Target="../tags/tag214.xml" /><Relationship Id="rId5" Type="http://schemas.openxmlformats.org/officeDocument/2006/relationships/tags" Target="../tags/tag21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4.xml" /><Relationship Id="rId11" Type="http://schemas.openxmlformats.org/officeDocument/2006/relationships/tags" Target="../tags/tag225.xml" /><Relationship Id="rId12" Type="http://schemas.openxmlformats.org/officeDocument/2006/relationships/tags" Target="../tags/tag226.xml" /><Relationship Id="rId13" Type="http://schemas.openxmlformats.org/officeDocument/2006/relationships/tags" Target="../tags/tag227.xml" /><Relationship Id="rId2" Type="http://schemas.openxmlformats.org/officeDocument/2006/relationships/tags" Target="../tags/tag216.xml" /><Relationship Id="rId3" Type="http://schemas.openxmlformats.org/officeDocument/2006/relationships/tags" Target="../tags/tag217.xml" /><Relationship Id="rId4" Type="http://schemas.openxmlformats.org/officeDocument/2006/relationships/tags" Target="../tags/tag218.xml" /><Relationship Id="rId5" Type="http://schemas.openxmlformats.org/officeDocument/2006/relationships/tags" Target="../tags/tag219.xml" /><Relationship Id="rId6" Type="http://schemas.openxmlformats.org/officeDocument/2006/relationships/tags" Target="../tags/tag220.xml" /><Relationship Id="rId7" Type="http://schemas.openxmlformats.org/officeDocument/2006/relationships/tags" Target="../tags/tag221.xml" /><Relationship Id="rId8" Type="http://schemas.openxmlformats.org/officeDocument/2006/relationships/tags" Target="../tags/tag222.xml" /><Relationship Id="rId9" Type="http://schemas.openxmlformats.org/officeDocument/2006/relationships/tags" Target="../tags/tag223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6.xml" /><Relationship Id="rId11" Type="http://schemas.openxmlformats.org/officeDocument/2006/relationships/tags" Target="../tags/tag237.xml" /><Relationship Id="rId12" Type="http://schemas.openxmlformats.org/officeDocument/2006/relationships/tags" Target="../tags/tag238.xml" /><Relationship Id="rId13" Type="http://schemas.openxmlformats.org/officeDocument/2006/relationships/tags" Target="../tags/tag239.xml" /><Relationship Id="rId2" Type="http://schemas.openxmlformats.org/officeDocument/2006/relationships/tags" Target="../tags/tag228.xml" /><Relationship Id="rId3" Type="http://schemas.openxmlformats.org/officeDocument/2006/relationships/tags" Target="../tags/tag229.xml" /><Relationship Id="rId4" Type="http://schemas.openxmlformats.org/officeDocument/2006/relationships/tags" Target="../tags/tag230.xml" /><Relationship Id="rId5" Type="http://schemas.openxmlformats.org/officeDocument/2006/relationships/tags" Target="../tags/tag231.xml" /><Relationship Id="rId6" Type="http://schemas.openxmlformats.org/officeDocument/2006/relationships/tags" Target="../tags/tag232.xml" /><Relationship Id="rId7" Type="http://schemas.openxmlformats.org/officeDocument/2006/relationships/tags" Target="../tags/tag233.xml" /><Relationship Id="rId8" Type="http://schemas.openxmlformats.org/officeDocument/2006/relationships/tags" Target="../tags/tag234.xml" /><Relationship Id="rId9" Type="http://schemas.openxmlformats.org/officeDocument/2006/relationships/tags" Target="../tags/tag235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7161115013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2319650"/>
            <a:ext cx="10515600" cy="867433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个人品牌营销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1296136" y="1095762"/>
            <a:ext cx="9995517" cy="972000"/>
          </a:xfrm>
        </p:spPr>
        <p:txBody>
          <a:bodyPr/>
          <a:lstStyle/>
          <a:p>
            <a:r>
              <a:rPr lang="en-US" altLang="zh-CN" err="1">
                <a:solidFill>
                  <a:schemeClr val="lt1">
                    <a:lumMod val="100000"/>
                  </a:schemeClr>
                </a:solidFill>
              </a:rPr>
              <a:t>a click to unlimited possibilities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847076" y="79505"/>
            <a:ext cx="10453454" cy="504000"/>
          </a:xfrm>
        </p:spPr>
        <p:txBody>
          <a:bodyPr/>
          <a:lstStyle/>
          <a:p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4" name="日期时间"/>
          <p:cNvSpPr>
            <a:spLocks noGrp="1"/>
          </p:cNvSpPr>
          <p:nvPr>
            <p:ph type="body" sz="quarter" idx="14"/>
            <p:custDataLst>
              <p:tags r:id="rId5"/>
            </p:custDataLst>
          </p:nvPr>
        </p:nvSpPr>
        <p:spPr>
          <a:xfrm>
            <a:off x="3727357" y="3513778"/>
            <a:ext cx="2880000" cy="985141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汇报时间：</a:t>
            </a:r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20XX/01/01</a:t>
            </a:r>
            <a:endParaRPr lang="en-US" altLang="zh-CN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6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>
          <a:xfrm>
            <a:off x="859464" y="3515997"/>
            <a:ext cx="2743200" cy="985141"/>
          </a:xfrm>
        </p:spPr>
        <p:txBody>
          <a:bodyPr>
            <a:normAutofit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汇报人：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10" name="标题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839788" y="1139360"/>
            <a:ext cx="7932072" cy="2082301"/>
          </a:xfrm>
        </p:spPr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8812" name="矩形: 剪去单角 8"/>
          <p:cNvSpPr/>
          <p:nvPr>
            <p:custDataLst>
              <p:tags r:id="rId4"/>
            </p:custDataLst>
          </p:nvPr>
        </p:nvSpPr>
        <p:spPr>
          <a:xfrm flipH="1">
            <a:off x="600800" y="3001472"/>
            <a:ext cx="1872000" cy="2932430"/>
          </a:xfrm>
          <a:prstGeom prst="snip1Rect">
            <a:avLst>
              <a:gd name="adj" fmla="val 8490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cxnSp>
        <p:nvCxnSpPr>
          <p:cNvPr id="3145743" name="直接连接符 10"/>
          <p:cNvCxnSpPr/>
          <p:nvPr>
            <p:custDataLst>
              <p:tags r:id="rId5"/>
            </p:custDataLst>
          </p:nvPr>
        </p:nvCxnSpPr>
        <p:spPr>
          <a:xfrm>
            <a:off x="891456" y="5340177"/>
            <a:ext cx="526583" cy="0"/>
          </a:xfrm>
          <a:prstGeom prst="line">
            <a:avLst/>
          </a:prstGeom>
          <a:ln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4" name="序号"/>
          <p:cNvSpPr txBox="1"/>
          <p:nvPr>
            <p:custDataLst>
              <p:tags r:id="rId6"/>
            </p:custDataLst>
          </p:nvPr>
        </p:nvSpPr>
        <p:spPr>
          <a:xfrm>
            <a:off x="823609" y="3616181"/>
            <a:ext cx="1566798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3600" b="1">
                <a:solidFill>
                  <a:schemeClr val="accent1"/>
                </a:solidFill>
                <a:latin typeface="+mj-ea"/>
                <a:ea typeface="+mj-ea"/>
              </a:rPr>
              <a:t>01.</a:t>
            </a:r>
            <a:endParaRPr lang="en-US" sz="3600" b="1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8816" name="项标题"/>
          <p:cNvSpPr txBox="1"/>
          <p:nvPr>
            <p:custDataLst>
              <p:tags r:id="rId7"/>
            </p:custDataLst>
          </p:nvPr>
        </p:nvSpPr>
        <p:spPr>
          <a:xfrm>
            <a:off x="823609" y="4304798"/>
            <a:ext cx="1566798" cy="994566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</a:rPr>
              <a:t>个人品牌定位</a:t>
            </a:r>
            <a:endParaRPr lang="zh-CN" altLang="en-US" sz="2400" b="1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8" name="矩形: 剪去单角 16"/>
          <p:cNvSpPr/>
          <p:nvPr>
            <p:custDataLst>
              <p:tags r:id="rId8"/>
            </p:custDataLst>
          </p:nvPr>
        </p:nvSpPr>
        <p:spPr>
          <a:xfrm flipH="1">
            <a:off x="2544640" y="3001472"/>
            <a:ext cx="1872000" cy="2932430"/>
          </a:xfrm>
          <a:prstGeom prst="snip1Rect">
            <a:avLst>
              <a:gd name="adj" fmla="val 849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cxnSp>
        <p:nvCxnSpPr>
          <p:cNvPr id="3145745" name="直接连接符 17"/>
          <p:cNvCxnSpPr/>
          <p:nvPr>
            <p:custDataLst>
              <p:tags r:id="rId9"/>
            </p:custDataLst>
          </p:nvPr>
        </p:nvCxnSpPr>
        <p:spPr>
          <a:xfrm>
            <a:off x="2835296" y="5340177"/>
            <a:ext cx="526583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0" name="序号"/>
          <p:cNvSpPr txBox="1"/>
          <p:nvPr>
            <p:custDataLst>
              <p:tags r:id="rId10"/>
            </p:custDataLst>
          </p:nvPr>
        </p:nvSpPr>
        <p:spPr>
          <a:xfrm>
            <a:off x="2767449" y="3616181"/>
            <a:ext cx="1566798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36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02.</a:t>
            </a:r>
            <a:endParaRPr lang="en-US" sz="36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2" name="项标题"/>
          <p:cNvSpPr txBox="1"/>
          <p:nvPr>
            <p:custDataLst>
              <p:tags r:id="rId11"/>
            </p:custDataLst>
          </p:nvPr>
        </p:nvSpPr>
        <p:spPr>
          <a:xfrm>
            <a:off x="2767449" y="4304798"/>
            <a:ext cx="1566798" cy="994566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个人品牌价值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4" name="矩形: 剪去单角 21"/>
          <p:cNvSpPr/>
          <p:nvPr>
            <p:custDataLst>
              <p:tags r:id="rId12"/>
            </p:custDataLst>
          </p:nvPr>
        </p:nvSpPr>
        <p:spPr>
          <a:xfrm flipH="1">
            <a:off x="4488480" y="3001472"/>
            <a:ext cx="1872000" cy="2932430"/>
          </a:xfrm>
          <a:prstGeom prst="snip1Rect">
            <a:avLst>
              <a:gd name="adj" fmla="val 8490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cxnSp>
        <p:nvCxnSpPr>
          <p:cNvPr id="3145747" name="直接连接符 22"/>
          <p:cNvCxnSpPr/>
          <p:nvPr>
            <p:custDataLst>
              <p:tags r:id="rId13"/>
            </p:custDataLst>
          </p:nvPr>
        </p:nvCxnSpPr>
        <p:spPr>
          <a:xfrm>
            <a:off x="4779136" y="5340177"/>
            <a:ext cx="526583" cy="0"/>
          </a:xfrm>
          <a:prstGeom prst="line">
            <a:avLst/>
          </a:prstGeom>
          <a:ln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6" name="序号"/>
          <p:cNvSpPr txBox="1"/>
          <p:nvPr>
            <p:custDataLst>
              <p:tags r:id="rId14"/>
            </p:custDataLst>
          </p:nvPr>
        </p:nvSpPr>
        <p:spPr>
          <a:xfrm>
            <a:off x="4711289" y="3616181"/>
            <a:ext cx="1566798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3600" b="1">
                <a:solidFill>
                  <a:schemeClr val="accent1"/>
                </a:solidFill>
                <a:latin typeface="+mj-ea"/>
                <a:ea typeface="+mj-ea"/>
              </a:rPr>
              <a:t>03.</a:t>
            </a:r>
            <a:endParaRPr lang="en-US" sz="3600" b="1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8828" name="项标题"/>
          <p:cNvSpPr txBox="1"/>
          <p:nvPr>
            <p:custDataLst>
              <p:tags r:id="rId15"/>
            </p:custDataLst>
          </p:nvPr>
        </p:nvSpPr>
        <p:spPr>
          <a:xfrm>
            <a:off x="4711289" y="4304798"/>
            <a:ext cx="1566798" cy="994566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</a:rPr>
              <a:t>个人营销策略</a:t>
            </a:r>
            <a:endParaRPr lang="zh-CN" altLang="en-US" sz="2400" b="1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0" name="矩形: 剪去单角 26"/>
          <p:cNvSpPr/>
          <p:nvPr>
            <p:custDataLst>
              <p:tags r:id="rId16"/>
            </p:custDataLst>
          </p:nvPr>
        </p:nvSpPr>
        <p:spPr>
          <a:xfrm flipH="1">
            <a:off x="6432320" y="3001472"/>
            <a:ext cx="1872000" cy="2932430"/>
          </a:xfrm>
          <a:prstGeom prst="snip1Rect">
            <a:avLst>
              <a:gd name="adj" fmla="val 849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cxnSp>
        <p:nvCxnSpPr>
          <p:cNvPr id="3145749" name="直接连接符 27"/>
          <p:cNvCxnSpPr/>
          <p:nvPr>
            <p:custDataLst>
              <p:tags r:id="rId17"/>
            </p:custDataLst>
          </p:nvPr>
        </p:nvCxnSpPr>
        <p:spPr>
          <a:xfrm>
            <a:off x="6722976" y="5340177"/>
            <a:ext cx="526583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32" name="序号"/>
          <p:cNvSpPr txBox="1"/>
          <p:nvPr>
            <p:custDataLst>
              <p:tags r:id="rId18"/>
            </p:custDataLst>
          </p:nvPr>
        </p:nvSpPr>
        <p:spPr>
          <a:xfrm>
            <a:off x="6655129" y="3616181"/>
            <a:ext cx="1566798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36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04.</a:t>
            </a:r>
            <a:endParaRPr lang="en-US" sz="36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4" name="项标题"/>
          <p:cNvSpPr txBox="1"/>
          <p:nvPr>
            <p:custDataLst>
              <p:tags r:id="rId19"/>
            </p:custDataLst>
          </p:nvPr>
        </p:nvSpPr>
        <p:spPr>
          <a:xfrm>
            <a:off x="6655129" y="4304798"/>
            <a:ext cx="1566798" cy="994566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个人品牌推广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6" name="矩形: 剪去单角 2"/>
          <p:cNvSpPr/>
          <p:nvPr>
            <p:custDataLst>
              <p:tags r:id="rId20"/>
            </p:custDataLst>
          </p:nvPr>
        </p:nvSpPr>
        <p:spPr>
          <a:xfrm flipH="1">
            <a:off x="8376160" y="3001472"/>
            <a:ext cx="1872000" cy="2932430"/>
          </a:xfrm>
          <a:prstGeom prst="snip1Rect">
            <a:avLst>
              <a:gd name="adj" fmla="val 8490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cxnSp>
        <p:nvCxnSpPr>
          <p:cNvPr id="3145751" name="直接连接符 4"/>
          <p:cNvCxnSpPr/>
          <p:nvPr>
            <p:custDataLst>
              <p:tags r:id="rId21"/>
            </p:custDataLst>
          </p:nvPr>
        </p:nvCxnSpPr>
        <p:spPr>
          <a:xfrm>
            <a:off x="8666816" y="5340177"/>
            <a:ext cx="526583" cy="0"/>
          </a:xfrm>
          <a:prstGeom prst="line">
            <a:avLst/>
          </a:prstGeom>
          <a:ln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38" name="序号"/>
          <p:cNvSpPr txBox="1"/>
          <p:nvPr>
            <p:custDataLst>
              <p:tags r:id="rId22"/>
            </p:custDataLst>
          </p:nvPr>
        </p:nvSpPr>
        <p:spPr>
          <a:xfrm>
            <a:off x="8598968" y="3616181"/>
            <a:ext cx="1566801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3600" b="1">
                <a:solidFill>
                  <a:schemeClr val="accent1"/>
                </a:solidFill>
                <a:latin typeface="+mj-ea"/>
                <a:ea typeface="+mj-ea"/>
              </a:rPr>
              <a:t>05.</a:t>
            </a:r>
            <a:endParaRPr lang="en-US" sz="3600" b="1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8840" name="项标题"/>
          <p:cNvSpPr txBox="1"/>
          <p:nvPr>
            <p:custDataLst>
              <p:tags r:id="rId23"/>
            </p:custDataLst>
          </p:nvPr>
        </p:nvSpPr>
        <p:spPr>
          <a:xfrm>
            <a:off x="8598968" y="4304798"/>
            <a:ext cx="1566801" cy="994566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</a:rPr>
              <a:t>个人品牌维护</a:t>
            </a:r>
            <a:endParaRPr lang="zh-CN" altLang="en-US" sz="2400" b="1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2" name="矩形: 剪去单角 39"/>
          <p:cNvSpPr/>
          <p:nvPr>
            <p:custDataLst>
              <p:tags r:id="rId24"/>
            </p:custDataLst>
          </p:nvPr>
        </p:nvSpPr>
        <p:spPr>
          <a:xfrm flipH="1">
            <a:off x="10320000" y="3001472"/>
            <a:ext cx="1872000" cy="2932430"/>
          </a:xfrm>
          <a:prstGeom prst="snip1Rect">
            <a:avLst>
              <a:gd name="adj" fmla="val 849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cxnSp>
        <p:nvCxnSpPr>
          <p:cNvPr id="3145753" name="直接连接符 40"/>
          <p:cNvCxnSpPr/>
          <p:nvPr>
            <p:custDataLst>
              <p:tags r:id="rId25"/>
            </p:custDataLst>
          </p:nvPr>
        </p:nvCxnSpPr>
        <p:spPr>
          <a:xfrm>
            <a:off x="10610656" y="5340177"/>
            <a:ext cx="526583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44" name="序号"/>
          <p:cNvSpPr txBox="1"/>
          <p:nvPr>
            <p:custDataLst>
              <p:tags r:id="rId26"/>
            </p:custDataLst>
          </p:nvPr>
        </p:nvSpPr>
        <p:spPr>
          <a:xfrm>
            <a:off x="10548632" y="3616181"/>
            <a:ext cx="1566801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36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06.</a:t>
            </a:r>
            <a:endParaRPr lang="en-US" sz="36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6" name="项标题"/>
          <p:cNvSpPr txBox="1"/>
          <p:nvPr>
            <p:custDataLst>
              <p:tags r:id="rId27"/>
            </p:custDataLst>
          </p:nvPr>
        </p:nvSpPr>
        <p:spPr>
          <a:xfrm>
            <a:off x="10548632" y="4304798"/>
            <a:ext cx="1566801" cy="994566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个人品牌变现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28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80" name="标题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939798" y="-1"/>
            <a:ext cx="10414002" cy="2114171"/>
          </a:xfrm>
        </p:spPr>
        <p:txBody>
          <a:bodyPr anchor="b">
            <a:normAutofit/>
          </a:bodyPr>
          <a:lstStyle/>
          <a:p>
            <a:r>
              <a:rPr lang="zh-CN" altLang="en-US"/>
              <a:t>个人品牌定位</a:t>
            </a:r>
            <a:endParaRPr lang="zh-CN" altLang="en-US"/>
          </a:p>
        </p:txBody>
      </p:sp>
      <p:sp>
        <p:nvSpPr>
          <p:cNvPr id="1048882" name="节编号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939798" y="3961867"/>
            <a:ext cx="2851343" cy="1745071"/>
          </a:xfrm>
        </p:spPr>
        <p:txBody>
          <a:bodyPr>
            <a:noAutofit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2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确定目标受众</a:t>
            </a:r>
            <a:endParaRPr lang="zh-CN" altLang="en-US"/>
          </a:p>
        </p:txBody>
      </p:sp>
      <p:sp>
        <p:nvSpPr>
          <p:cNvPr id="1048926" name="矩形: 圆角 4"/>
          <p:cNvSpPr/>
          <p:nvPr>
            <p:custDataLst>
              <p:tags r:id="rId2"/>
            </p:custDataLst>
          </p:nvPr>
        </p:nvSpPr>
        <p:spPr>
          <a:xfrm>
            <a:off x="838200" y="3290466"/>
            <a:ext cx="2456181" cy="959847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48928" name="正文"/>
          <p:cNvSpPr txBox="1"/>
          <p:nvPr>
            <p:custDataLst>
              <p:tags r:id="rId3"/>
            </p:custDataLst>
          </p:nvPr>
        </p:nvSpPr>
        <p:spPr>
          <a:xfrm>
            <a:off x="1001124" y="3487561"/>
            <a:ext cx="2129603" cy="57847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了解受众需求和喜好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  <p:sp>
        <p:nvSpPr>
          <p:cNvPr id="1048930" name="矩形: 圆角 4"/>
          <p:cNvSpPr/>
          <p:nvPr>
            <p:custDataLst>
              <p:tags r:id="rId4"/>
            </p:custDataLst>
          </p:nvPr>
        </p:nvSpPr>
        <p:spPr>
          <a:xfrm>
            <a:off x="8898350" y="3291077"/>
            <a:ext cx="2456060" cy="959847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48932" name="正文"/>
          <p:cNvSpPr txBox="1"/>
          <p:nvPr>
            <p:custDataLst>
              <p:tags r:id="rId5"/>
            </p:custDataLst>
          </p:nvPr>
        </p:nvSpPr>
        <p:spPr>
          <a:xfrm>
            <a:off x="9061273" y="3488172"/>
            <a:ext cx="2129603" cy="57847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不断调整和优化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  <p:sp>
        <p:nvSpPr>
          <p:cNvPr id="1048934" name="矩形: 圆角 4"/>
          <p:cNvSpPr/>
          <p:nvPr>
            <p:custDataLst>
              <p:tags r:id="rId6"/>
            </p:custDataLst>
          </p:nvPr>
        </p:nvSpPr>
        <p:spPr>
          <a:xfrm>
            <a:off x="3524917" y="3291687"/>
            <a:ext cx="2456060" cy="959847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48936" name="正文"/>
          <p:cNvSpPr txBox="1"/>
          <p:nvPr>
            <p:custDataLst>
              <p:tags r:id="rId7"/>
            </p:custDataLst>
          </p:nvPr>
        </p:nvSpPr>
        <p:spPr>
          <a:xfrm>
            <a:off x="3688451" y="3488782"/>
            <a:ext cx="2129603" cy="57847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确定品牌的核心价值观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  <p:sp>
        <p:nvSpPr>
          <p:cNvPr id="1048938" name="矩形: 圆角 4"/>
          <p:cNvSpPr/>
          <p:nvPr>
            <p:custDataLst>
              <p:tags r:id="rId8"/>
            </p:custDataLst>
          </p:nvPr>
        </p:nvSpPr>
        <p:spPr>
          <a:xfrm>
            <a:off x="6211633" y="3292297"/>
            <a:ext cx="2456060" cy="959847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48940" name="正文"/>
          <p:cNvSpPr txBox="1"/>
          <p:nvPr>
            <p:custDataLst>
              <p:tags r:id="rId9"/>
            </p:custDataLst>
          </p:nvPr>
        </p:nvSpPr>
        <p:spPr>
          <a:xfrm>
            <a:off x="6374557" y="3489392"/>
            <a:ext cx="2129603" cy="57847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制定品牌传播策略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7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找到个人特色</a:t>
            </a:r>
            <a:endParaRPr lang="zh-CN" altLang="en-US"/>
          </a:p>
        </p:txBody>
      </p:sp>
      <p:sp>
        <p:nvSpPr>
          <p:cNvPr id="1048976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8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8980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2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84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6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8988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0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92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找到与目标受众共鸣的点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994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不断优化和调整个人品牌定位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996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了解自己的优势和特点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998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确定目标受众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3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明确品牌形象</a:t>
            </a:r>
            <a:endParaRPr lang="zh-CN" altLang="en-US"/>
          </a:p>
        </p:txBody>
      </p:sp>
      <p:sp>
        <p:nvSpPr>
          <p:cNvPr id="1049034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36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8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品牌名称：简洁明了，易于记忆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040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2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4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品牌标识：独特鲜明，具有辨识度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046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48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品牌理念：反映个人价值观和特点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050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2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4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6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品牌形象：与个人气质和风格相符合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9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品牌传播渠道</a:t>
            </a:r>
            <a:endParaRPr lang="zh-CN" altLang="en-US"/>
          </a:p>
        </p:txBody>
      </p:sp>
      <p:sp>
        <p:nvSpPr>
          <p:cNvPr id="1049092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4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6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8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公关活动：组织线下活动、参加行业展会等方式提升品牌知名度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0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2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4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6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社交媒体：利用微博、微信等平台进行品牌推广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8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0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2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4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内容营销：通过撰写博客、发布视频等方式传递品牌价值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6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8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0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2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广告投放：在各大媒体平台投放广告，扩大品牌影响力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56" name="标题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939798" y="-1"/>
            <a:ext cx="10414002" cy="2114171"/>
          </a:xfrm>
        </p:spPr>
        <p:txBody>
          <a:bodyPr anchor="b">
            <a:normAutofit/>
          </a:bodyPr>
          <a:lstStyle/>
          <a:p>
            <a:r>
              <a:rPr lang="zh-CN" altLang="en-US"/>
              <a:t>个人品牌价值</a:t>
            </a:r>
            <a:endParaRPr lang="zh-CN" altLang="en-US"/>
          </a:p>
        </p:txBody>
      </p:sp>
      <p:sp>
        <p:nvSpPr>
          <p:cNvPr id="1049158" name="节编号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939798" y="3961867"/>
            <a:ext cx="2851343" cy="1745071"/>
          </a:xfrm>
        </p:spPr>
        <p:txBody>
          <a:bodyPr>
            <a:noAutofit/>
          </a:bodyPr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0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专业知识储备</a:t>
            </a:r>
            <a:endParaRPr lang="zh-CN" altLang="en-US"/>
          </a:p>
        </p:txBody>
      </p:sp>
      <p:sp>
        <p:nvSpPr>
          <p:cNvPr id="1049202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04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06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08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10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不断学习和更新知识，保持与行业同步。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12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具备专业知识和技能，能够提供有价值的内容和产品。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14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拥有独特的见解和思考，能够提供创新的解决方案。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16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具备科学、客观的态度，能够提供可靠的依据和证据。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5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独特技能提升</a:t>
            </a:r>
            <a:endParaRPr lang="zh-CN" altLang="en-US"/>
          </a:p>
        </p:txBody>
      </p:sp>
      <p:sp>
        <p:nvSpPr>
          <p:cNvPr id="1049252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4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6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8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0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2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4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6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掌握一门独特技能，如编程、设计、写作等，提升个人品牌价值。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7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在工作中发挥自己的独特技能，提高个人品牌影响力。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72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4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6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8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2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4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6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参加培训和分享会，展示自己的独特技能，扩大个人品牌知名度。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9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不断学习和提升自己的技能，保持与行业同步。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2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良好口碑塑造</a:t>
            </a:r>
            <a:endParaRPr lang="zh-CN" altLang="en-US"/>
          </a:p>
        </p:txBody>
      </p:sp>
      <p:sp>
        <p:nvSpPr>
          <p:cNvPr id="1049326" name="圆角矩形 26"/>
          <p:cNvSpPr/>
          <p:nvPr>
            <p:custDataLst>
              <p:tags r:id="rId2"/>
            </p:custDataLst>
          </p:nvPr>
        </p:nvSpPr>
        <p:spPr>
          <a:xfrm>
            <a:off x="838200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28" name="圆角矩形 28"/>
          <p:cNvSpPr/>
          <p:nvPr>
            <p:custDataLst>
              <p:tags r:id="rId3"/>
            </p:custDataLst>
          </p:nvPr>
        </p:nvSpPr>
        <p:spPr>
          <a:xfrm>
            <a:off x="840636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330" name="文本框 31"/>
          <p:cNvSpPr txBox="1"/>
          <p:nvPr>
            <p:custDataLst>
              <p:tags r:id="rId4"/>
            </p:custDataLst>
          </p:nvPr>
        </p:nvSpPr>
        <p:spPr>
          <a:xfrm>
            <a:off x="986770" y="2256680"/>
            <a:ext cx="2188497" cy="32643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优质产品或服务：提供满足用户需求的产品或服务，是塑造良好口碑的前提。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2" name="圆角矩形 29"/>
          <p:cNvSpPr/>
          <p:nvPr>
            <p:custDataLst>
              <p:tags r:id="rId5"/>
            </p:custDataLst>
          </p:nvPr>
        </p:nvSpPr>
        <p:spPr>
          <a:xfrm>
            <a:off x="3514898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34" name="圆角矩形 32"/>
          <p:cNvSpPr/>
          <p:nvPr>
            <p:custDataLst>
              <p:tags r:id="rId6"/>
            </p:custDataLst>
          </p:nvPr>
        </p:nvSpPr>
        <p:spPr>
          <a:xfrm>
            <a:off x="3517334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36" name="文本框 34"/>
          <p:cNvSpPr txBox="1"/>
          <p:nvPr>
            <p:custDataLst>
              <p:tags r:id="rId7"/>
            </p:custDataLst>
          </p:nvPr>
        </p:nvSpPr>
        <p:spPr>
          <a:xfrm>
            <a:off x="3665904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诚信经营：保持诚信，不虚假宣传，不欺诈消费者，是赢得良好口碑的基础。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8" name="圆角矩形 3"/>
          <p:cNvSpPr/>
          <p:nvPr>
            <p:custDataLst>
              <p:tags r:id="rId8"/>
            </p:custDataLst>
          </p:nvPr>
        </p:nvSpPr>
        <p:spPr>
          <a:xfrm>
            <a:off x="6191596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40" name="圆角矩形 4"/>
          <p:cNvSpPr/>
          <p:nvPr>
            <p:custDataLst>
              <p:tags r:id="rId9"/>
            </p:custDataLst>
          </p:nvPr>
        </p:nvSpPr>
        <p:spPr>
          <a:xfrm>
            <a:off x="6194032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42" name="文本框 5"/>
          <p:cNvSpPr txBox="1"/>
          <p:nvPr>
            <p:custDataLst>
              <p:tags r:id="rId10"/>
            </p:custDataLst>
          </p:nvPr>
        </p:nvSpPr>
        <p:spPr>
          <a:xfrm>
            <a:off x="6341993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积极回应负面评价：对于用户的投诉或负面评价，要积极回应并妥善处理，展现出负责任的态度。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4" name="圆角矩形 8"/>
          <p:cNvSpPr/>
          <p:nvPr>
            <p:custDataLst>
              <p:tags r:id="rId11"/>
            </p:custDataLst>
          </p:nvPr>
        </p:nvSpPr>
        <p:spPr>
          <a:xfrm>
            <a:off x="8868295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46" name="圆角矩形 9"/>
          <p:cNvSpPr/>
          <p:nvPr>
            <p:custDataLst>
              <p:tags r:id="rId12"/>
            </p:custDataLst>
          </p:nvPr>
        </p:nvSpPr>
        <p:spPr>
          <a:xfrm>
            <a:off x="8870730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48" name="文本框 10"/>
          <p:cNvSpPr txBox="1"/>
          <p:nvPr>
            <p:custDataLst>
              <p:tags r:id="rId13"/>
            </p:custDataLst>
          </p:nvPr>
        </p:nvSpPr>
        <p:spPr>
          <a:xfrm>
            <a:off x="9018691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建立品牌形象：通过长期的品牌传播和形象塑造，建立起独特的品牌形象，提高用户对品牌的认同感和忠诚度。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8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持续学习成长</a:t>
            </a:r>
            <a:endParaRPr lang="zh-CN" altLang="en-US"/>
          </a:p>
        </p:txBody>
      </p:sp>
      <p:sp>
        <p:nvSpPr>
          <p:cNvPr id="1049384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不断更新知识，提升个人技能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6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保持好奇心，探索新领域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8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参加培训和交流活动，拓展人脉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0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持续学习是个人品牌价值提升的关键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24" name="标题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939798" y="-1"/>
            <a:ext cx="10414002" cy="2114171"/>
          </a:xfrm>
        </p:spPr>
        <p:txBody>
          <a:bodyPr anchor="b">
            <a:normAutofit/>
          </a:bodyPr>
          <a:lstStyle/>
          <a:p>
            <a:r>
              <a:rPr lang="zh-CN" altLang="en-US"/>
              <a:t>个人营销策略</a:t>
            </a:r>
            <a:endParaRPr lang="zh-CN" altLang="en-US"/>
          </a:p>
        </p:txBody>
      </p:sp>
      <p:sp>
        <p:nvSpPr>
          <p:cNvPr id="1049426" name="节编号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939798" y="3961867"/>
            <a:ext cx="2851343" cy="1745071"/>
          </a:xfrm>
        </p:spPr>
        <p:txBody>
          <a:bodyPr>
            <a:noAutofit/>
          </a:bodyPr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6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制定营销计划</a:t>
            </a:r>
            <a:endParaRPr lang="zh-CN" altLang="en-US"/>
          </a:p>
        </p:txBody>
      </p:sp>
      <p:sp>
        <p:nvSpPr>
          <p:cNvPr id="1049470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确定目标受众：了解目标受众的需求和兴趣，为营销策略提供基础。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2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定位品牌：明确个人品牌的独特价值和定位，以便在目标受众中树立品牌形象。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4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内容创作：制定内容创作计划，包括文字、图片、视频等形式，以吸引目标受众的注意力。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6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渠道选择：选择适合个人品牌的传播渠道，如社交媒体、博客、论坛等，以便更有效地触达目标受众。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51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内容营销技巧</a:t>
            </a:r>
            <a:endParaRPr lang="zh-CN" altLang="en-US"/>
          </a:p>
        </p:txBody>
      </p:sp>
      <p:sp>
        <p:nvSpPr>
          <p:cNvPr id="1049512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14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16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创作有价值的内容：提供有价值的、有趣的信息，吸引目标受众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518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20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22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定位准确：明确目标受众，根据其需求和兴趣创作内容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524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26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28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渠道选择：选择合适的渠道发布内容，如社交媒体、博客等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530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32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34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定期更新：保持内容的新鲜度和时效性，定期更新以吸引受众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56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社交媒体运营</a:t>
            </a:r>
            <a:endParaRPr lang="zh-CN" altLang="en-US"/>
          </a:p>
        </p:txBody>
      </p:sp>
      <p:sp>
        <p:nvSpPr>
          <p:cNvPr id="1049570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72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定位：明确个人品牌定位，选择适合的社交媒体平台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74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76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7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内容：制定内容策略，定期发布有价值的内容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80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8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84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互动：积极与粉丝互动，建立良好的粉丝关系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86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88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90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数据分析：定期分析数据，优化运营策略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92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https://d.book118.com/937161115013006044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34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2023-7-18"/>
  <p:tag name="KSO_WM_UNIT_SUBTYPE" val="c"/>
  <p:tag name="KSO_WM_UNIT_TYPE" val="f"/>
  <p:tag name="KSO_WM_UNIT_VALUE" val="16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4"/>
  <p:tag name="KSO_WM_UNIT_INDEX" val="4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34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6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6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6"/>
  <p:tag name="KSO_WM_TEMPLATE_MASTER_TYPE" val="0"/>
  <p:tag name="KSO_WM_TEMPLATE_SUBCATEGORY" val="29"/>
  <p:tag name="KSO_WM_TEMPLATE_THUMBS_INDEX" val="1、9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6"/>
  <p:tag name="KSO_WM_UNIT_COMPATIBLE" val="0"/>
  <p:tag name="KSO_WM_UNIT_DIAGRAM_ISNUMVISUAL" val="0"/>
  <p:tag name="KSO_WM_UNIT_DIAGRAM_ISREFERUNIT" val="0"/>
  <p:tag name="KSO_WM_UNIT_HIGHLIGHT" val="0"/>
  <p:tag name="KSO_WM_UNIT_ID" val="custom2023098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3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6"/>
  <p:tag name="KSO_WM_UNIT_COMPATIBLE" val="0"/>
  <p:tag name="KSO_WM_UNIT_DIAGRAM_ISNUMVISUAL" val="0"/>
  <p:tag name="KSO_WM_UNIT_DIAGRAM_ISREFERUNIT" val="0"/>
  <p:tag name="KSO_WM_UNIT_HIGHLIGHT" val="0"/>
  <p:tag name="KSO_WM_UNIT_ID" val="custom2023098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80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6"/>
  <p:tag name="KSO_WM_UNIT_COMPATIBLE" val="0"/>
  <p:tag name="KSO_WM_UNIT_DIAGRAM_ISNUMVISUAL" val="0"/>
  <p:tag name="KSO_WM_UNIT_DIAGRAM_ISREFERUNIT" val="0"/>
  <p:tag name="KSO_WM_UNIT_HIGHLIGHT" val="0"/>
  <p:tag name="KSO_WM_UNIT_ID" val="custom20230986_1*f*3"/>
  <p:tag name="KSO_WM_UNIT_INDEX" val="3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134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6"/>
  <p:tag name="KSO_WM_UNIT_COMPATIBLE" val="0"/>
  <p:tag name="KSO_WM_UNIT_DIAGRAM_ISNUMVISUAL" val="0"/>
  <p:tag name="KSO_WM_UNIT_DIAGRAM_ISREFERUNIT" val="0"/>
  <p:tag name="KSO_WM_UNIT_HIGHLIGHT" val="0"/>
  <p:tag name="KSO_WM_UNIT_ID" val="custom20230986_1*f*1"/>
  <p:tag name="KSO_WM_UNIT_INDEX" val="1"/>
  <p:tag name="KSO_WM_UNIT_LAYERLEVEL" val="1"/>
  <p:tag name="KSO_WM_UNIT_NOCLEAR" val="0"/>
  <p:tag name="KSO_WM_UNIT_PRESET_TEXT" val="汇报时间：20XX/01/01"/>
  <p:tag name="KSO_WM_UNIT_SUBTYPE" val="c"/>
  <p:tag name="KSO_WM_UNIT_TYPE" val="f"/>
  <p:tag name="KSO_WM_UNIT_VALUE" val="8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6"/>
  <p:tag name="KSO_WM_UNIT_COMPATIBLE" val="0"/>
  <p:tag name="KSO_WM_UNIT_DIAGRAM_ISNUMVISUAL" val="0"/>
  <p:tag name="KSO_WM_UNIT_DIAGRAM_ISREFERUNIT" val="0"/>
  <p:tag name="KSO_WM_UNIT_HIGHLIGHT" val="0"/>
  <p:tag name="KSO_WM_UNIT_ID" val="custom20230986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84.xml><?xml version="1.0" encoding="utf-8"?>
<p:tagLst xmlns:p="http://schemas.openxmlformats.org/presentationml/2006/main">
  <p:tag name="KSO_WM_BEAUTIFY_FLAG" val="#wm#"/>
  <p:tag name="KSO_WM_SLIDE_ID" val="custom20230986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6"/>
  <p:tag name="KSO_WM_TEMPLATE_MASTER_TYPE" val="0"/>
  <p:tag name="KSO_WM_TEMPLATE_SUBCATEGORY" val="29"/>
  <p:tag name="KSO_WM_TEMPLATE_THUMBS_INDEX" val="1、9"/>
</p:tagLst>
</file>

<file path=ppt/tags/tag8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6"/>
  <p:tag name="KSO_WM_UNIT_COMPATIBLE" val="0"/>
  <p:tag name="KSO_WM_UNIT_DIAGRAM_ISNUMVISUAL" val="0"/>
  <p:tag name="KSO_WM_UNIT_DIAGRAM_ISREFERUNIT" val="0"/>
  <p:tag name="KSO_WM_UNIT_HIGHLIGHT" val="0"/>
  <p:tag name="KSO_WM_UNIT_ID" val="custom2023098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0.9,&quot;width&quot;:912.6929133858268}"/>
  <p:tag name="KSO_WM_TAG_VERSION" val="1.0"/>
  <p:tag name="KSO_WM_TEMPLATE_CATEGORY" val="custom"/>
  <p:tag name="KSO_WM_TEMPLATE_INDEX" val="20230986"/>
  <p:tag name="KSO_WM_UNIT_COMPATIBLE" val="0"/>
  <p:tag name="KSO_WM_UNIT_DIAGRAM_ISNUMVISUAL" val="0"/>
  <p:tag name="KSO_WM_UNIT_DIAGRAM_ISREFERUNIT" val="0"/>
  <p:tag name="KSO_WM_UNIT_HIGHLIGHT" val="0"/>
  <p:tag name="KSO_WM_UNIT_ID" val="custom20230986_6*l_h_i*1_1_1"/>
  <p:tag name="KSO_WM_UNIT_INDEX" val="1_1_1"/>
  <p:tag name="KSO_WM_UNIT_LAYERLEVEL" val="1_1_1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6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0.9,&quot;width&quot;:912.6929133858268}"/>
  <p:tag name="KSO_WM_TAG_VERSION" val="1.0"/>
  <p:tag name="KSO_WM_TEMPLATE_CATEGORY" val="custom"/>
  <p:tag name="KSO_WM_TEMPLATE_INDEX" val="20230986"/>
  <p:tag name="KSO_WM_UNIT_COMPATIBLE" val="0"/>
  <p:tag name="KSO_WM_UNIT_DIAGRAM_ISNUMVISUAL" val="0"/>
  <p:tag name="KSO_WM_UNIT_DIAGRAM_ISREFERUNIT" val="0"/>
  <p:tag name="KSO_WM_UNIT_HIGHLIGHT" val="0"/>
  <p:tag name="KSO_WM_UNIT_ID" val="custom20230986_6*l_h_i*1_1_3"/>
  <p:tag name="KSO_WM_UNIT_INDEX" val="1_1_3"/>
  <p:tag name="KSO_WM_UNIT_LAYERLEVEL" val="1_1_1"/>
  <p:tag name="KSO_WM_UNIT_TYPE" val="l_h_i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0.9,&quot;width&quot;:912.6929133858268}"/>
  <p:tag name="KSO_WM_TAG_VERSION" val="1.0"/>
  <p:tag name="KSO_WM_TEMPLATE_CATEGORY" val="custom"/>
  <p:tag name="KSO_WM_TEMPLATE_INDEX" val="20230986"/>
  <p:tag name="KSO_WM_UNIT_COMPATIBLE" val="0"/>
  <p:tag name="KSO_WM_UNIT_DIAGRAM_ISNUMVISUAL" val="0"/>
  <p:tag name="KSO_WM_UNIT_DIAGRAM_ISREFERUNIT" val="0"/>
  <p:tag name="KSO_WM_UNIT_HIGHLIGHT" val="0"/>
  <p:tag name="KSO_WM_UNIT_ID" val="custom20230986_6*l_h_i*1_1_2"/>
  <p:tag name="KSO_WM_UNIT_INDEX" val="1_1_2"/>
  <p:tag name="KSO_WM_UNIT_LAYERLEVEL" val="1_1_1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0.9,&quot;width&quot;:912.6929133858268}"/>
  <p:tag name="KSO_WM_TAG_VERSION" val="1.0"/>
  <p:tag name="KSO_WM_TEMPLATE_CATEGORY" val="custom"/>
  <p:tag name="KSO_WM_TEMPLATE_INDEX" val="20230986"/>
  <p:tag name="KSO_WM_UNIT_COMPATIBLE" val="0"/>
  <p:tag name="KSO_WM_UNIT_DIAGRAM_ISNUMVISUAL" val="0"/>
  <p:tag name="KSO_WM_UNIT_DIAGRAM_ISREFERUNIT" val="0"/>
  <p:tag name="KSO_WM_UNIT_HIGHLIGHT" val="0"/>
  <p:tag name="KSO_WM_UNIT_ID" val="custom2023098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0.9,&quot;width&quot;:912.6929133858268}"/>
  <p:tag name="KSO_WM_TAG_VERSION" val="1.0"/>
  <p:tag name="KSO_WM_TEMPLATE_CATEGORY" val="custom"/>
  <p:tag name="KSO_WM_TEMPLATE_INDEX" val="20230986"/>
  <p:tag name="KSO_WM_UNIT_COMPATIBLE" val="0"/>
  <p:tag name="KSO_WM_UNIT_DIAGRAM_ISNUMVISUAL" val="0"/>
  <p:tag name="KSO_WM_UNIT_DIAGRAM_ISREFERUNIT" val="0"/>
  <p:tag name="KSO_WM_UNIT_HIGHLIGHT" val="0"/>
  <p:tag name="KSO_WM_UNIT_ID" val="custom20230986_6*l_h_i*1_2_1"/>
  <p:tag name="KSO_WM_UNIT_INDEX" val="1_2_1"/>
  <p:tag name="KSO_WM_UNIT_LAYERLEVEL" val="1_1_1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0.9,&quot;width&quot;:912.6929133858268}"/>
  <p:tag name="KSO_WM_TAG_VERSION" val="1.0"/>
  <p:tag name="KSO_WM_TEMPLATE_CATEGORY" val="custom"/>
  <p:tag name="KSO_WM_TEMPLATE_INDEX" val="20230986"/>
  <p:tag name="KSO_WM_UNIT_COMPATIBLE" val="0"/>
  <p:tag name="KSO_WM_UNIT_DIAGRAM_ISNUMVISUAL" val="0"/>
  <p:tag name="KSO_WM_UNIT_DIAGRAM_ISREFERUNIT" val="0"/>
  <p:tag name="KSO_WM_UNIT_HIGHLIGHT" val="0"/>
  <p:tag name="KSO_WM_UNIT_ID" val="custom20230986_6*l_h_i*1_2_3"/>
  <p:tag name="KSO_WM_UNIT_INDEX" val="1_2_3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0.9,&quot;width&quot;:912.6929133858268}"/>
  <p:tag name="KSO_WM_TAG_VERSION" val="1.0"/>
  <p:tag name="KSO_WM_TEMPLATE_CATEGORY" val="custom"/>
  <p:tag name="KSO_WM_TEMPLATE_INDEX" val="20230986"/>
  <p:tag name="KSO_WM_UNIT_COMPATIBLE" val="0"/>
  <p:tag name="KSO_WM_UNIT_DIAGRAM_ISNUMVISUAL" val="0"/>
  <p:tag name="KSO_WM_UNIT_DIAGRAM_ISREFERUNIT" val="0"/>
  <p:tag name="KSO_WM_UNIT_HIGHLIGHT" val="0"/>
  <p:tag name="KSO_WM_UNIT_ID" val="custom20230986_6*l_h_i*1_2_2"/>
  <p:tag name="KSO_WM_UNIT_INDEX" val="1_2_2"/>
  <p:tag name="KSO_WM_UNIT_LAYERLEVEL" val="1_1_1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0.9,&quot;width&quot;:912.6929133858268}"/>
  <p:tag name="KSO_WM_TAG_VERSION" val="1.0"/>
  <p:tag name="KSO_WM_TEMPLATE_CATEGORY" val="custom"/>
  <p:tag name="KSO_WM_TEMPLATE_INDEX" val="20230986"/>
  <p:tag name="KSO_WM_UNIT_COMPATIBLE" val="0"/>
  <p:tag name="KSO_WM_UNIT_DIAGRAM_ISNUMVISUAL" val="0"/>
  <p:tag name="KSO_WM_UNIT_DIAGRAM_ISREFERUNIT" val="0"/>
  <p:tag name="KSO_WM_UNIT_HIGHLIGHT" val="0"/>
  <p:tag name="KSO_WM_UNIT_ID" val="custom2023098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0.9,&quot;width&quot;:912.6929133858268}"/>
  <p:tag name="KSO_WM_TAG_VERSION" val="1.0"/>
  <p:tag name="KSO_WM_TEMPLATE_CATEGORY" val="custom"/>
  <p:tag name="KSO_WM_TEMPLATE_INDEX" val="20230986"/>
  <p:tag name="KSO_WM_UNIT_COMPATIBLE" val="0"/>
  <p:tag name="KSO_WM_UNIT_DIAGRAM_ISNUMVISUAL" val="0"/>
  <p:tag name="KSO_WM_UNIT_DIAGRAM_ISREFERUNIT" val="0"/>
  <p:tag name="KSO_WM_UNIT_HIGHLIGHT" val="0"/>
  <p:tag name="KSO_WM_UNIT_ID" val="custom20230986_6*l_h_i*1_3_1"/>
  <p:tag name="KSO_WM_UNIT_INDEX" val="1_3_1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6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0.9,&quot;width&quot;:912.6929133858268}"/>
  <p:tag name="KSO_WM_TAG_VERSION" val="1.0"/>
  <p:tag name="KSO_WM_TEMPLATE_CATEGORY" val="custom"/>
  <p:tag name="KSO_WM_TEMPLATE_INDEX" val="20230986"/>
  <p:tag name="KSO_WM_UNIT_COMPATIBLE" val="0"/>
  <p:tag name="KSO_WM_UNIT_DIAGRAM_ISNUMVISUAL" val="0"/>
  <p:tag name="KSO_WM_UNIT_DIAGRAM_ISREFERUNIT" val="0"/>
  <p:tag name="KSO_WM_UNIT_HIGHLIGHT" val="0"/>
  <p:tag name="KSO_WM_UNIT_ID" val="custom20230986_6*l_h_i*1_3_3"/>
  <p:tag name="KSO_WM_UNIT_INDEX" val="1_3_3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0.9,&quot;width&quot;:912.6929133858268}"/>
  <p:tag name="KSO_WM_TAG_VERSION" val="1.0"/>
  <p:tag name="KSO_WM_TEMPLATE_CATEGORY" val="custom"/>
  <p:tag name="KSO_WM_TEMPLATE_INDEX" val="20230986"/>
  <p:tag name="KSO_WM_UNIT_COMPATIBLE" val="0"/>
  <p:tag name="KSO_WM_UNIT_DIAGRAM_ISNUMVISUAL" val="0"/>
  <p:tag name="KSO_WM_UNIT_DIAGRAM_ISREFERUNIT" val="0"/>
  <p:tag name="KSO_WM_UNIT_HIGHLIGHT" val="0"/>
  <p:tag name="KSO_WM_UNIT_ID" val="custom20230986_6*l_h_i*1_3_2"/>
  <p:tag name="KSO_WM_UNIT_INDEX" val="1_3_2"/>
  <p:tag name="KSO_WM_UNIT_LAYERLEVEL" val="1_1_1"/>
  <p:tag name="KSO_WM_UNIT_SUBTYPE" val="d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0.9,&quot;width&quot;:912.6929133858268}"/>
  <p:tag name="KSO_WM_TAG_VERSION" val="1.0"/>
  <p:tag name="KSO_WM_TEMPLATE_CATEGORY" val="custom"/>
  <p:tag name="KSO_WM_TEMPLATE_INDEX" val="20230986"/>
  <p:tag name="KSO_WM_UNIT_COMPATIBLE" val="0"/>
  <p:tag name="KSO_WM_UNIT_DIAGRAM_ISNUMVISUAL" val="0"/>
  <p:tag name="KSO_WM_UNIT_DIAGRAM_ISREFERUNIT" val="0"/>
  <p:tag name="KSO_WM_UNIT_HIGHLIGHT" val="0"/>
  <p:tag name="KSO_WM_UNIT_ID" val="custom2023098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0.9,&quot;width&quot;:912.6929133858268}"/>
  <p:tag name="KSO_WM_TAG_VERSION" val="1.0"/>
  <p:tag name="KSO_WM_TEMPLATE_CATEGORY" val="custom"/>
  <p:tag name="KSO_WM_TEMPLATE_INDEX" val="20230986"/>
  <p:tag name="KSO_WM_UNIT_COMPATIBLE" val="0"/>
  <p:tag name="KSO_WM_UNIT_DIAGRAM_ISNUMVISUAL" val="0"/>
  <p:tag name="KSO_WM_UNIT_DIAGRAM_ISREFERUNIT" val="0"/>
  <p:tag name="KSO_WM_UNIT_HIGHLIGHT" val="0"/>
  <p:tag name="KSO_WM_UNIT_ID" val="custom20230986_6*l_h_i*1_4_1"/>
  <p:tag name="KSO_WM_UNIT_INDEX" val="1_4_1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0.9,&quot;width&quot;:912.6929133858268}"/>
  <p:tag name="KSO_WM_TAG_VERSION" val="1.0"/>
  <p:tag name="KSO_WM_TEMPLATE_CATEGORY" val="custom"/>
  <p:tag name="KSO_WM_TEMPLATE_INDEX" val="20230986"/>
  <p:tag name="KSO_WM_UNIT_COMPATIBLE" val="0"/>
  <p:tag name="KSO_WM_UNIT_DIAGRAM_ISNUMVISUAL" val="0"/>
  <p:tag name="KSO_WM_UNIT_DIAGRAM_ISREFERUNIT" val="0"/>
  <p:tag name="KSO_WM_UNIT_HIGHLIGHT" val="0"/>
  <p:tag name="KSO_WM_UNIT_ID" val="custom20230986_6*l_h_i*1_4_3"/>
  <p:tag name="KSO_WM_UNIT_INDEX" val="1_4_3"/>
  <p:tag name="KSO_WM_UNIT_LAYERLEVEL" val="1_1_1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0.9,&quot;width&quot;:912.6929133858268}"/>
  <p:tag name="KSO_WM_TAG_VERSION" val="1.0"/>
  <p:tag name="KSO_WM_TEMPLATE_CATEGORY" val="custom"/>
  <p:tag name="KSO_WM_TEMPLATE_INDEX" val="20230986"/>
  <p:tag name="KSO_WM_UNIT_COMPATIBLE" val="0"/>
  <p:tag name="KSO_WM_UNIT_DIAGRAM_ISNUMVISUAL" val="0"/>
  <p:tag name="KSO_WM_UNIT_DIAGRAM_ISREFERUNIT" val="0"/>
  <p:tag name="KSO_WM_UNIT_HIGHLIGHT" val="0"/>
  <p:tag name="KSO_WM_UNIT_ID" val="custom20230986_6*l_h_i*1_4_2"/>
  <p:tag name="KSO_WM_UNIT_INDEX" val="1_4_2"/>
  <p:tag name="KSO_WM_UNIT_LAYERLEVEL" val="1_1_1"/>
  <p:tag name="KSO_WM_UNIT_SUBTYPE" val="d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0.9,&quot;width&quot;:912.6929133858268}"/>
  <p:tag name="KSO_WM_TAG_VERSION" val="1.0"/>
  <p:tag name="KSO_WM_TEMPLATE_CATEGORY" val="custom"/>
  <p:tag name="KSO_WM_TEMPLATE_INDEX" val="20230986"/>
  <p:tag name="KSO_WM_UNIT_COMPATIBLE" val="0"/>
  <p:tag name="KSO_WM_UNIT_DIAGRAM_ISNUMVISUAL" val="0"/>
  <p:tag name="KSO_WM_UNIT_DIAGRAM_ISREFERUNIT" val="0"/>
  <p:tag name="KSO_WM_UNIT_HIGHLIGHT" val="0"/>
  <p:tag name="KSO_WM_UNIT_ID" val="custom2023098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0.9,&quot;width&quot;:912.6929133858268}"/>
  <p:tag name="KSO_WM_TAG_VERSION" val="1.0"/>
  <p:tag name="KSO_WM_TEMPLATE_CATEGORY" val="custom"/>
  <p:tag name="KSO_WM_TEMPLATE_INDEX" val="20230986"/>
  <p:tag name="KSO_WM_UNIT_COMPATIBLE" val="0"/>
  <p:tag name="KSO_WM_UNIT_DIAGRAM_ISNUMVISUAL" val="0"/>
  <p:tag name="KSO_WM_UNIT_DIAGRAM_ISREFERUNIT" val="0"/>
  <p:tag name="KSO_WM_UNIT_HIGHLIGHT" val="0"/>
  <p:tag name="KSO_WM_UNIT_ID" val="custom20230986_6*l_h_i*1_5_1"/>
  <p:tag name="KSO_WM_UNIT_INDEX" val="1_5_1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6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0.9,&quot;width&quot;:912.6929133858268}"/>
  <p:tag name="KSO_WM_TAG_VERSION" val="1.0"/>
  <p:tag name="KSO_WM_TEMPLATE_CATEGORY" val="custom"/>
  <p:tag name="KSO_WM_TEMPLATE_INDEX" val="20230986"/>
  <p:tag name="KSO_WM_UNIT_COMPATIBLE" val="0"/>
  <p:tag name="KSO_WM_UNIT_DIAGRAM_ISNUMVISUAL" val="0"/>
  <p:tag name="KSO_WM_UNIT_DIAGRAM_ISREFERUNIT" val="0"/>
  <p:tag name="KSO_WM_UNIT_HIGHLIGHT" val="0"/>
  <p:tag name="KSO_WM_UNIT_ID" val="custom20230986_6*l_h_i*1_5_3"/>
  <p:tag name="KSO_WM_UNIT_INDEX" val="1_5_3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0.9,&quot;width&quot;:912.6929133858268}"/>
  <p:tag name="KSO_WM_TAG_VERSION" val="1.0"/>
  <p:tag name="KSO_WM_TEMPLATE_CATEGORY" val="custom"/>
  <p:tag name="KSO_WM_TEMPLATE_INDEX" val="20230986"/>
  <p:tag name="KSO_WM_UNIT_COMPATIBLE" val="0"/>
  <p:tag name="KSO_WM_UNIT_DIAGRAM_ISNUMVISUAL" val="0"/>
  <p:tag name="KSO_WM_UNIT_DIAGRAM_ISREFERUNIT" val="0"/>
  <p:tag name="KSO_WM_UNIT_HIGHLIGHT" val="0"/>
  <p:tag name="KSO_WM_UNIT_ID" val="custom20230986_6*l_h_i*1_5_2"/>
  <p:tag name="KSO_WM_UNIT_INDEX" val="1_5_2"/>
  <p:tag name="KSO_WM_UNIT_LAYERLEVEL" val="1_1_1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0.9,&quot;width&quot;:912.6929133858268}"/>
  <p:tag name="KSO_WM_TAG_VERSION" val="1.0"/>
  <p:tag name="KSO_WM_TEMPLATE_CATEGORY" val="custom"/>
  <p:tag name="KSO_WM_TEMPLATE_INDEX" val="20230986"/>
  <p:tag name="KSO_WM_UNIT_COMPATIBLE" val="0"/>
  <p:tag name="KSO_WM_UNIT_DIAGRAM_ISNUMVISUAL" val="0"/>
  <p:tag name="KSO_WM_UNIT_DIAGRAM_ISREFERUNIT" val="0"/>
  <p:tag name="KSO_WM_UNIT_HIGHLIGHT" val="0"/>
  <p:tag name="KSO_WM_UNIT_ID" val="custom2023098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0.9,&quot;width&quot;:912.6929133858268}"/>
  <p:tag name="KSO_WM_TAG_VERSION" val="1.0"/>
  <p:tag name="KSO_WM_TEMPLATE_CATEGORY" val="custom"/>
  <p:tag name="KSO_WM_TEMPLATE_INDEX" val="20230986"/>
  <p:tag name="KSO_WM_UNIT_COMPATIBLE" val="0"/>
  <p:tag name="KSO_WM_UNIT_DIAGRAM_ISNUMVISUAL" val="0"/>
  <p:tag name="KSO_WM_UNIT_DIAGRAM_ISREFERUNIT" val="0"/>
  <p:tag name="KSO_WM_UNIT_HIGHLIGHT" val="0"/>
  <p:tag name="KSO_WM_UNIT_ID" val="custom20230986_6*l_h_i*1_6_1"/>
  <p:tag name="KSO_WM_UNIT_INDEX" val="1_6_1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0.9,&quot;width&quot;:912.6929133858268}"/>
  <p:tag name="KSO_WM_TAG_VERSION" val="1.0"/>
  <p:tag name="KSO_WM_TEMPLATE_CATEGORY" val="custom"/>
  <p:tag name="KSO_WM_TEMPLATE_INDEX" val="20230986"/>
  <p:tag name="KSO_WM_UNIT_COMPATIBLE" val="0"/>
  <p:tag name="KSO_WM_UNIT_DIAGRAM_ISNUMVISUAL" val="0"/>
  <p:tag name="KSO_WM_UNIT_DIAGRAM_ISREFERUNIT" val="0"/>
  <p:tag name="KSO_WM_UNIT_HIGHLIGHT" val="0"/>
  <p:tag name="KSO_WM_UNIT_ID" val="custom20230986_6*l_h_i*1_6_3"/>
  <p:tag name="KSO_WM_UNIT_INDEX" val="1_6_3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0.9,&quot;width&quot;:912.6929133858268}"/>
  <p:tag name="KSO_WM_TAG_VERSION" val="1.0"/>
  <p:tag name="KSO_WM_TEMPLATE_CATEGORY" val="custom"/>
  <p:tag name="KSO_WM_TEMPLATE_INDEX" val="20230986"/>
  <p:tag name="KSO_WM_UNIT_COMPATIBLE" val="0"/>
  <p:tag name="KSO_WM_UNIT_DIAGRAM_ISNUMVISUAL" val="0"/>
  <p:tag name="KSO_WM_UNIT_DIAGRAM_ISREFERUNIT" val="0"/>
  <p:tag name="KSO_WM_UNIT_HIGHLIGHT" val="0"/>
  <p:tag name="KSO_WM_UNIT_ID" val="custom20230986_6*l_h_i*1_6_2"/>
  <p:tag name="KSO_WM_UNIT_INDEX" val="1_6_2"/>
  <p:tag name="KSO_WM_UNIT_LAYERLEVEL" val="1_1_1"/>
  <p:tag name="KSO_WM_UNIT_SUBTYPE" val="d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0.9,&quot;width&quot;:912.6929133858268}"/>
  <p:tag name="KSO_WM_TAG_VERSION" val="1.0"/>
  <p:tag name="KSO_WM_TEMPLATE_CATEGORY" val="custom"/>
  <p:tag name="KSO_WM_TEMPLATE_INDEX" val="20230986"/>
  <p:tag name="KSO_WM_UNIT_COMPATIBLE" val="0"/>
  <p:tag name="KSO_WM_UNIT_DIAGRAM_ISNUMVISUAL" val="0"/>
  <p:tag name="KSO_WM_UNIT_DIAGRAM_ISREFERUNIT" val="0"/>
  <p:tag name="KSO_WM_UNIT_HIGHLIGHT" val="0"/>
  <p:tag name="KSO_WM_UNIT_ID" val="custom2023098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11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6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6"/>
  <p:tag name="KSO_WM_TEMPLATE_MASTER_TYPE" val="0"/>
  <p:tag name="KSO_WM_TEMPLATE_SUBCATEGORY" val="29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6"/>
  <p:tag name="KSO_WM_UNIT_COMPATIBLE" val="0"/>
  <p:tag name="KSO_WM_UNIT_DIAGRAM_ISNUMVISUAL" val="0"/>
  <p:tag name="KSO_WM_UNIT_DIAGRAM_ISREFERUNIT" val="0"/>
  <p:tag name="KSO_WM_UNIT_HIGHLIGHT" val="0"/>
  <p:tag name="KSO_WM_UNIT_ID" val="custom2023098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内容"/>
  <p:tag name="KSO_WM_UNIT_TYPE" val="a"/>
  <p:tag name="KSO_WM_UNIT_VALUE" val="14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6"/>
  <p:tag name="KSO_WM_UNIT_COMPATIBLE" val="1"/>
  <p:tag name="KSO_WM_UNIT_DIAGRAM_ISNUMVISUAL" val="0"/>
  <p:tag name="KSO_WM_UNIT_DIAGRAM_ISREFERUNIT" val="0"/>
  <p:tag name="KSO_WM_UNIT_HIGHLIGHT" val="0"/>
  <p:tag name="KSO_WM_UNIT_ID" val="custom20230986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13.xml><?xml version="1.0" encoding="utf-8"?>
<p:tagLst xmlns:p="http://schemas.openxmlformats.org/presentationml/2006/main">
  <p:tag name="KSO_WM_BEAUTIFY_FLAG" val="#wm#"/>
  <p:tag name="KSO_WM_SLIDE_ID" val="custom2023098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6"/>
  <p:tag name="KSO_WM_TEMPLATE_MASTER_TYPE" val="0"/>
  <p:tag name="KSO_WM_TEMPLATE_SUBCATEGORY" val="29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000015258789,&quot;width&quot;:863.7000122070312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3*l_h_i*1_1_1"/>
  <p:tag name="KSO_WM_UNIT_INDEX" val="1_1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000015258789,&quot;width&quot;:863.7000122070312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000015258789,&quot;width&quot;:863.7000122070312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3*l_h_i*1_4_1"/>
  <p:tag name="KSO_WM_UNIT_INDEX" val="1_4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000015258789,&quot;width&quot;:863.7000122070312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000015258789,&quot;width&quot;:863.7000122070312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3*l_h_i*1_2_1"/>
  <p:tag name="KSO_WM_UNIT_INDEX" val="1_2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000015258789,&quot;width&quot;:863.7000122070312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000015258789,&quot;width&quot;:863.7000122070312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3*l_h_i*1_3_1"/>
  <p:tag name="KSO_WM_UNIT_INDEX" val="1_3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000015258789,&quot;width&quot;:863.7000122070312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6"/>
  <p:tag name="KSO_WM_UNIT_COMPATIBLE" val="0"/>
  <p:tag name="KSO_WM_UNIT_DIAGRAM_ISNUMVISUAL" val="0"/>
  <p:tag name="KSO_WM_UNIT_DIAGRAM_ISREFERUNIT" val="0"/>
  <p:tag name="KSO_WM_UNIT_HIGHLIGHT" val="0"/>
  <p:tag name="KSO_WM_UNIT_ID" val="custom2023098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内容"/>
  <p:tag name="KSO_WM_UNIT_TYPE" val="a"/>
  <p:tag name="KSO_WM_UNIT_VALUE" val="14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6"/>
  <p:tag name="KSO_WM_UNIT_COMPATIBLE" val="1"/>
  <p:tag name="KSO_WM_UNIT_DIAGRAM_ISNUMVISUAL" val="0"/>
  <p:tag name="KSO_WM_UNIT_DIAGRAM_ISREFERUNIT" val="0"/>
  <p:tag name="KSO_WM_UNIT_HIGHLIGHT" val="0"/>
  <p:tag name="KSO_WM_UNIT_ID" val="custom20230986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64.xml><?xml version="1.0" encoding="utf-8"?>
<p:tagLst xmlns:p="http://schemas.openxmlformats.org/presentationml/2006/main">
  <p:tag name="KSO_WM_BEAUTIFY_FLAG" val="#wm#"/>
  <p:tag name="KSO_WM_SLIDE_ID" val="custom2023098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6"/>
  <p:tag name="KSO_WM_TEMPLATE_MASTER_TYPE" val="0"/>
  <p:tag name="KSO_WM_TEMPLATE_SUBCATEGORY" val="29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6"/>
  <p:tag name="KSO_WM_UNIT_COMPATIBLE" val="0"/>
  <p:tag name="KSO_WM_UNIT_DIAGRAM_ISNUMVISUAL" val="0"/>
  <p:tag name="KSO_WM_UNIT_DIAGRAM_ISREFERUNIT" val="0"/>
  <p:tag name="KSO_WM_UNIT_HIGHLIGHT" val="0"/>
  <p:tag name="KSO_WM_UNIT_ID" val="custom2023098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内容"/>
  <p:tag name="KSO_WM_UNIT_TYPE" val="a"/>
  <p:tag name="KSO_WM_UNIT_VALUE" val="14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6"/>
  <p:tag name="KSO_WM_UNIT_COMPATIBLE" val="1"/>
  <p:tag name="KSO_WM_UNIT_DIAGRAM_ISNUMVISUAL" val="0"/>
  <p:tag name="KSO_WM_UNIT_DIAGRAM_ISREFERUNIT" val="0"/>
  <p:tag name="KSO_WM_UNIT_HIGHLIGHT" val="0"/>
  <p:tag name="KSO_WM_UNIT_ID" val="custom20230986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211.xml><?xml version="1.0" encoding="utf-8"?>
<p:tagLst xmlns:p="http://schemas.openxmlformats.org/presentationml/2006/main">
  <p:tag name="KSO_WM_BEAUTIFY_FLAG" val="#wm#"/>
  <p:tag name="KSO_WM_SLIDE_ID" val="custom2023098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6"/>
  <p:tag name="KSO_WM_TEMPLATE_MASTER_TYPE" val="0"/>
  <p:tag name="KSO_WM_TEMPLATE_SUBCATEGORY" val="29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4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36">
      <a:dk1>
        <a:srgbClr val="000000"/>
      </a:dk1>
      <a:lt1>
        <a:srgbClr val="FFFFFF"/>
      </a:lt1>
      <a:dk2>
        <a:srgbClr val="141F2E"/>
      </a:dk2>
      <a:lt2>
        <a:srgbClr val="D4E6F8"/>
      </a:lt2>
      <a:accent1>
        <a:srgbClr val="2174CA"/>
      </a:accent1>
      <a:accent2>
        <a:srgbClr val="4D7FA2"/>
      </a:accent2>
      <a:accent3>
        <a:srgbClr val="7A8B79"/>
      </a:accent3>
      <a:accent4>
        <a:srgbClr val="A69651"/>
      </a:accent4>
      <a:accent5>
        <a:srgbClr val="D3A228"/>
      </a:accent5>
      <a:accent6>
        <a:srgbClr val="FFAD00"/>
      </a:accent6>
      <a:hlink>
        <a:srgbClr val="0563C1"/>
      </a:hlink>
      <a:folHlink>
        <a:srgbClr val="954F72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bg1">
              <a:alpha val="50000"/>
            </a:schemeClr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err="1" smtClean="0">
            <a:solidFill>
              <a:schemeClr val="bg1"/>
            </a:solidFill>
          </a:defRPr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17</Slides>
  <Notes>4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4">
      <vt:lpstr>Arial</vt:lpstr>
      <vt:lpstr>Calibri</vt:lpstr>
      <vt:lpstr>微软雅黑</vt:lpstr>
      <vt:lpstr>Calibri Light</vt:lpstr>
      <vt:lpstr>宋体</vt:lpstr>
      <vt:lpstr>Wingdings</vt:lpstr>
      <vt:lpstr>Office Theme</vt:lpstr>
      <vt:lpstr>个人品牌营销</vt:lpstr>
      <vt:lpstr>目录</vt:lpstr>
      <vt:lpstr>个人品牌定位</vt:lpstr>
      <vt:lpstr>确定目标受众</vt:lpstr>
      <vt:lpstr>找到个人特色</vt:lpstr>
      <vt:lpstr>明确品牌形象</vt:lpstr>
      <vt:lpstr>品牌传播渠道</vt:lpstr>
      <vt:lpstr>个人品牌价值</vt:lpstr>
      <vt:lpstr>专业知识储备</vt:lpstr>
      <vt:lpstr>独特技能提升</vt:lpstr>
      <vt:lpstr>良好口碑塑造</vt:lpstr>
      <vt:lpstr>持续学习成长</vt:lpstr>
      <vt:lpstr>个人营销策略</vt:lpstr>
      <vt:lpstr>制定营销计划</vt:lpstr>
      <vt:lpstr>内容营销技巧</vt:lpstr>
      <vt:lpstr>社交媒体运营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2024-09-18T04:43:20.743</cp:lastPrinted>
  <dcterms:created xsi:type="dcterms:W3CDTF">2024-09-17T20:43:20Z</dcterms:created>
  <dcterms:modified xsi:type="dcterms:W3CDTF">2024-09-17T20:43:22Z</dcterms:modified>
</cp:coreProperties>
</file>