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6277C-A2E4-41C1-9180-CC8E40D4A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5918B-3E9B-41F1-A464-7471E913F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A4865-9CAF-497E-838A-5682B054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70B9C-AD74-48FC-B65A-609AD0B20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89E98-9E03-484E-A1F6-88DA39CDC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3C3004-5C13-4235-879C-75D754F2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486B5A-CCEF-40EC-8371-B3A2F016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6F2FA-9032-490A-AD5A-F7E060E52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8AB5F-B866-4019-B278-2CA3C92E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4FD81-8EBD-48BF-A9BD-B34B78F8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7FF71-BE71-4635-8715-0E1D0CCC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2005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EHS危险辨识及风险评估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危险辨识基本概念与原则</a:t>
            </a:r>
          </a:p>
          <a:p>
            <a:r>
              <a:t>风险评估方法与流程</a:t>
            </a:r>
          </a:p>
          <a:p>
            <a:r>
              <a:t>常见危险源及其控制措施</a:t>
            </a:r>
          </a:p>
          <a:p>
            <a:r>
              <a:t>现场管理与应急响应</a:t>
            </a:r>
          </a:p>
          <a:p>
            <a:r>
              <a:t>事故案例分析与教训总结</a:t>
            </a:r>
          </a:p>
          <a:p>
            <a:r>
              <a:t>未来发展趋势与挑战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危险辨识基本概念与原则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可能导致人员伤亡、财产损失、环境污染等不良后果的根源或状态。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危险源定义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根据性质不同，可分为物理性、化学性、生物性和心理性四类。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危险源分类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危险源定义及分类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辨识方法与步骤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辨识方法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包括现场观察、询问交流、查阅记录、使用检测仪器等多种方法。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辨识步骤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确定辨识对象、收集相关信息、分析潜在危险、评估风险等级。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如《安全生产法》、《环境保护法》等，对危险辨识和风险评估有明确规定。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各行业针对自身特点制定相应标准，如化工行业的《危险化学品安全管理条例》等。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企业内部应建立完善的危险辨识和风险评估制度，确保符合国家和行业标准要求。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风险评估方法与流程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故障模式与影响分析法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通过分析系统或设备的故障模式及其对系统的影响，识别潜在的风险。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安全检查表法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通过逐项检查预先设定的安全标准或规范，识别潜在的危险源和风险。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预先危险性分析法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在项目或活动开始前，对可能存在的危险源进行初步识别和分析。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故障树分析法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利用逻辑演绎的方法，分析系统或设备故障的原因、后果及其逻辑关系，进而计算故障发生的概率。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数值模拟法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通过建立数学模型，模拟危险事件的发生和发展过程，对风险进行量化分析和预测。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概率风险评估法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通过分析和计算危险事件发生的概率及其后果的严重程度，对风险进行量化评估。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明确评估目标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确定评估的对象、范围和目标，明确评估的重点和要求。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危险源识别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通过收集资料、现场调查等方法，识别潜在的危险源和风险。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对识别出的危险源进行定性或定量分析，评估其可能性和后果的严重程度。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根据风险分析的结果，对风险进行评价和分级，确定风险等级和可接受程度。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风险控制措施制定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针对不可接受的风险，制定相应的控制措施和管理方案。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风险评估报告编制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将评估结果、风险控制措施等整理成报告，供决策和管理层参考。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常见危险源及其控制措施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如油品、气体、化学品等，需严格控制存储和使用条件，采取防火、防爆措施。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易燃、易爆物质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严禁违章动火，加强火源管控，如焊接、切割等作业需办理动火证，并采取相应防护措施。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火源管理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配置完善的消防设施，如灭火器、消防栓、自动喷水灭火系统等，并确保其完好有效。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消防设施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火灾、爆炸危险源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化学品管理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建立化学品管理制度，对有毒有害化学品进行严格分类、标识和存储，避免混放和误用。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作业场所通风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加强作业场所通风换气，减少有毒有害物质积聚，确保空气流通。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个人防护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为作业人员配备合格的个人防护用品，如防毒面具、防护服等，并监督其正确使用。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毒物、有害因素危险源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电气安全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加强电气设备安全管理，定期检查电气线路和用电设备，防止触电和电气火灾事故。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操作规程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制定详细的机械设备和电气安全操作规程，对作业人员进行培训考核，确保其熟练掌握安全操作技能。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机械设备安全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确保机械设备运转正常，定期进行维护保养，及时消除故障隐患。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机械、电气伤害危险源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https://d.book118.com/937162005135006035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2024-09-10T09:10:12.026</cp:lastPrinted>
  <dcterms:created xsi:type="dcterms:W3CDTF">2024-09-10T01:10:12Z</dcterms:created>
  <dcterms:modified xsi:type="dcterms:W3CDTF">2024-09-10T01:10:14Z</dcterms:modified>
</cp:coreProperties>
</file>