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AF387-59C7-4692-BC3D-A292CD4B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0A5AC-B587-463F-B881-8D7A1A74E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EF367-501C-44BA-89C1-D296DC3A6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3E74A-1D31-4093-8B99-3C5570B85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24770-F665-4F42-B107-44053C6BE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7282D7-530C-4AAF-878C-CF41BFA92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243B92-0923-4860-AE3F-CB6D9E40D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6F537-5D83-414D-AB58-4AB10CDE6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1DFB4-9873-4417-9D67-EFECFF404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E89DF-E02A-4C20-9AE2-091E57CDB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7A843-A115-45EA-B4DE-087E0A1A1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6204405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管理制度\n## 1.安全管理制度概述及重要性\n### 1.1安全管理制度的基本概念与目的\n### 1.2安全管理制度在企业管理中的作用\n### 1.3安全管理制度的重要性及实施原则\n## 2.安全管理制度的主要内容\n### 2.1安全生产责任制度\n### 2.2安全生产教育培训制度\n### 2.3安全生产检查制度\n## 3.安全管理制度实施过程中的问题及解决方案\n### 3.1安全管理制度实施过程中遇到的问题\n### 3.2针对问题的解决方案及建议\n### 3.3安全管理制度实施的监督与评估\n## 4.企业安全文化在安全管理制度中的作用\n### 4.1企业安全文化的内涵与意义\n### 4.2企业安全文化在安全管理制度中的体现\n### 4.3培育企业安全文化的方法与途径\n## 5.安全管理制度的发展趋势与展望\n### 5.1安全管理制度的国际化趋势\n### 5.2安全管理制度的创新驱动\n### 5.3未来安全管理制度的展望与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安全管理制度</a:t>
            </a:r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安全管理制度概述及重要性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安全管理制度是一种管理体系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规定企业安全管理的基本原则和要求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规范和约束员工的安全行为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保障企业生产活动的顺利进行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目的：预防生产安全事故，保护员工生命安全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降低企业生产风险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提高企业安全管理水平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促进企业可持续发展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安全管理制度的基本概念与目的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规范企业安全管理</a:t>
                </a:r>
                <a:endParaRPr/>
              </a:p>
            </p:txBody>
          </p:sp>
          <p:sp>
            <p:nvSpPr>
              <p:cNvPr id="19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制定安全生产规章制度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明确安全生产责任体系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保障安全生产资金投入</a:t>
                </a:r>
                <a:endParaRPr/>
              </a:p>
            </p:txBody>
          </p:sp>
        </p:grpSp>
        <p:grpSp>
          <p:nvGrpSpPr>
            <p:cNvPr id="19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提高企业安全管理水平</a:t>
                </a:r>
                <a:endParaRPr/>
              </a:p>
            </p:txBody>
          </p:sp>
          <p:sp>
            <p:nvSpPr>
              <p:cNvPr id="19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建立健全安全管理体系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加强安全生产培训与教育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定期进行安全生产检查</a:t>
                </a:r>
                <a:endParaRPr/>
              </a:p>
            </p:txBody>
          </p:sp>
        </p:grpSp>
        <p:grpSp>
          <p:nvGrpSpPr>
            <p:cNvPr id="19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降低企业生产风险</a:t>
                </a:r>
                <a:endParaRPr/>
              </a:p>
            </p:txBody>
          </p:sp>
          <p:sp>
            <p:nvSpPr>
              <p:cNvPr id="20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预防和减少生产安全事故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保障员工生命安全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降低企业经济损失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安全管理制度在企业管理中的作用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安全管理制度的重要性及实施原则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组合 20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组合 20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重要性：保障企业生产活动的顺利进行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预防生产安全事故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保护员工生命安全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提高企业经济效益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组合 20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实施原则：坚持预防为主，综合治理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加强安全生产培训与教育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定期进行安全生产检查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严格落实安全生产责任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安全管理制度的主要内容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0" name="组合 21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明确安全生产责任主体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企业负责人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部门负责人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基层员工</a:t>
                </a:r>
                <a:endParaRPr/>
              </a:p>
            </p:txBody>
          </p:sp>
          <p:sp>
            <p:nvSpPr>
              <p:cNvPr id="22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建立健全安全生产责任体系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制定安全生产责任制度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签订安全生产责任书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定期考核安全生产责任落实情况</a:t>
                </a:r>
                <a:endParaRPr/>
              </a:p>
            </p:txBody>
          </p:sp>
          <p:sp>
            <p:nvSpPr>
              <p:cNvPr id="22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严格追究安全生产责任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对安全生产事故进行调查处理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对安全生产责任主体进行责任追究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建立健全安全生产奖惩机制</a:t>
                </a:r>
                <a:endParaRPr/>
              </a:p>
            </p:txBody>
          </p:sp>
          <p:sp>
            <p:nvSpPr>
              <p:cNvPr id="23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安全生产责任制度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定期组织安全生产培训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培训内容包括安全知识、操作规程、应急处理等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提高员工安全意识和安全技能</a:t>
                </a:r>
                <a:endParaRPr/>
              </a:p>
            </p:txBody>
          </p:sp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加强安全生产培训</a:t>
                </a:r>
                <a:endParaRPr/>
              </a:p>
            </p:txBody>
          </p:sp>
        </p:grpSp>
        <p:grpSp>
          <p:nvGrpSpPr>
            <p:cNvPr id="24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记录员工安全生产培训情况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定期对员工进行安全生产知识考核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根据考核结果调整培训内容和方法</a:t>
                </a:r>
                <a:endParaRPr/>
              </a:p>
            </p:txBody>
          </p:sp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建立健全安全生产教育培训档案</a:t>
                </a:r>
                <a:endParaRPr/>
              </a:p>
            </p:txBody>
          </p:sp>
        </p:grpSp>
        <p:grpSp>
          <p:nvGrpSpPr>
            <p:cNvPr id="24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列入企业预算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确保专款专用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定期审计教育培训经费使用情况</a:t>
                </a:r>
                <a:endParaRPr/>
              </a:p>
            </p:txBody>
          </p:sp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保障安全生产教育培训经费</a:t>
                </a:r>
                <a:endParaRPr/>
              </a:p>
            </p:txBody>
          </p:sp>
        </p:grpSp>
      </p:grpSp>
      <p:pic>
        <p:nvPicPr>
          <p:cNvPr id="24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安全生产教育培训制度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3" name="组合 25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定期进行安全生产检查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制定安全生产检查计划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组织专业人员进行检查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检查内容包括设施设备、作业环境、员工操作等</a:t>
                </a:r>
                <a:endParaRPr/>
              </a:p>
            </p:txBody>
          </p:sp>
          <p:sp>
            <p:nvSpPr>
              <p:cNvPr id="25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建立健全安全生产检查档案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记录安全生产检查情况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对检查发现的问题进行整改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定期对整改情况进行跟踪评估</a:t>
                </a:r>
                <a:endParaRPr/>
              </a:p>
            </p:txBody>
          </p:sp>
          <p:sp>
            <p:nvSpPr>
              <p:cNvPr id="26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严格追究安全生产检查责任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对安全生产检查中发现的问题进行调查处理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对检查责任主体进行责任追究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建立健全安全生产检查奖惩机制</a:t>
                </a:r>
                <a:endParaRPr/>
              </a:p>
            </p:txBody>
          </p:sp>
          <p:sp>
            <p:nvSpPr>
              <p:cNvPr id="26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安全生产检查制度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安全管理制度实施过程中的问题及解决方案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企业负责人安全意识淡薄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部门负责人安全管理职责不明确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基层员工安全生产意识薄弱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安全生产责任制度落实不到位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培训内容过于理论，缺乏实际操作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培训方式单一，员工参与度低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培训经费投入不足，影响培训质量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安全生产教育培训制度不完善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检查计划制定不合理，缺乏针对性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检查人员专业素质不高，检查效果不佳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检查结果整改不到位，存在安全隐患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安全生产检查制度执行不力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安全管理制度实施过程中遇到的问题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https://d.book118.com/937162044055006042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安全管理制度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2024-09-15T15:59:24.336</cp:lastPrinted>
  <dcterms:created xsi:type="dcterms:W3CDTF">2024-09-15T07:59:24Z</dcterms:created>
  <dcterms:modified xsi:type="dcterms:W3CDTF">2024-09-15T07:59:26Z</dcterms:modified>
</cp:coreProperties>
</file>