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863FB-BFA3-419B-B62A-61A1E462A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8CBA1-AF15-4F59-80B1-53EB13CE1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DBB15E-7F39-4EDD-99C5-6A41D3B8E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9CD41E-4E90-4E9D-BCFF-A78A6EA67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E6AE6-1FB5-476C-867C-E1A51BA9F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8C6049-45F1-4F87-87CC-4F85EE44A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A4F984-E782-41F9-8D9C-5DF336543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FA71A7-4CBF-4026-9D1D-70ED24E41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835FC-1995-4CB6-AA4D-24EA4CACF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3DD61-4358-4C11-82C8-05AC601BF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46D44E-CBA9-417B-88B4-933558E16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6306211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开展健康科普活动总结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活动内容与实施过程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活动总结与反思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附件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281" b="22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42" r="10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健康科普活动的重要性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提高公众健康素养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通过健康科普活动，向公众传播正确的健康知识和技能，帮助公众养成良好的生活习惯和自我保健能力。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促进健康产业发展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健康科普活动能够激发公众对健康产品和服务的消费需求，推动健康产业的发展，为社会创造经济效益。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提升社会文明程度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健康的个体组成健康的社会，健康科普活动有助于提升整个社会的文明程度和幸福感。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目前大多数健康科普活动仍以传统的讲座、展览等形式为主，缺乏新颖性和吸引力。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活动形式单一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内容同质化严重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传播渠道有限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许多活动的主题和内容相似，缺乏针对不同人群的差异化科普。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传统媒体仍是主要传播渠道，新媒体运用不足，限制了科普活动的覆盖面和影响力。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当前健康科普活动的现状与问题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通过引入新颖、有趣的活动形式，提高公众参与度和兴趣。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创新科普形式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根据不同人群的需求和特点，定制化设计科普内容，满足个性化需求。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定制化科普内容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充分利用新媒体平台，扩大活动的覆盖面和影响力，提高科普效果。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扩大传播渠道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本次活动的目的和意义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活动内容与实施过程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健康饮食与生活习惯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讲座、互动问答、小组讨论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活动主题与形式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提高居民健康意识，传播健康知识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确定活动目标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明确活动流程、时间安排、人员分工等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制定活动方案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场地布置、宣传资料、奖品等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准备物资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活动策划与准备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利用社交媒体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发布活动信息，邀请居民参与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口口相传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通过居民之间的相互告知，扩大活动影响力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制作宣传海报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张贴在社区公告栏、居民楼道等显眼位置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活动具体实施过程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专家讲座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邀请专业人士讲解健康饮食与生活习惯的重要性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分组讨论，分享心得体会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互动问答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总结与闭幕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介绍活动背景、目的和流程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现场观众提问，专家解答疑问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总结活动收获，感谢参与人员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活动效果评估与反馈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https://d.book118.com/937163062111006051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2024-09-24T16:52:41.396</cp:lastPrinted>
  <dcterms:created xsi:type="dcterms:W3CDTF">2024-09-24T08:52:41Z</dcterms:created>
  <dcterms:modified xsi:type="dcterms:W3CDTF">2024-09-24T08:52:43Z</dcterms:modified>
</cp:coreProperties>
</file>