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E77DB9-33C0-4A45-9035-ECB1916E3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7B2E9-F57B-4E55-94EC-12E074AAD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3806D6-8772-4B10-ADDA-E30EC93A5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B5A9F2-AD7A-4A0A-BF9F-9C049E7B7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BB9302-4ABC-436E-BD08-95A3E5128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5B55C2-BB2C-48C6-9F4F-ABF6AA1C6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67BBC8-380C-404D-804E-3C9601417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2812EA-4746-4231-94AC-911BBEAC4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003654-E2C1-4F9A-B90A-FF1748BFE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1FEAA-AC0B-4738-B5EF-66DEA079E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29D0D-9B30-4C56-A072-E18F099CA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63155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医疗垃圾分类与处理的创新与发展趋势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医疗垃圾概述与分类标准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传统医疗垃圾处理方法及挑战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创新技术在医疗垃圾处理中应用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发展趋势预测及挑战应对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国内外成功案例分享与启示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未来展望与建议措施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医疗垃圾概述与分类标准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医疗垃圾是指医疗卫生机构在医疗、预防、保健以及其他相关活动中产生的具有直接或者间接感染性、毒性以及其他危害性的废物。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医疗垃圾含有大量的细菌、病毒及化学药剂，具有极强的传染性、生物毒性和腐蚀性，未经严格处理，将对环境造成严重污染，并可能传播疾病，危害人类健康。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629" r="2562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医疗垃圾定义及危害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我国医疗垃圾分类起步较晚，但近年来发展迅速。目前，大部分医院已经建立了医疗垃圾分类制度，配备了相应的分类收集容器和处理设施。然而，在实际操作中，仍存在分类不准确、处理不规范等问题。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医疗垃圾分类方面起步较早，已经形成了完善的分类和处理体系。例如，日本实行严格的医疗垃圾分类制度，各类垃圾均有专门的收集容器和处理方法。同时，国外在医疗垃圾减量化、资源化和无害化方面取得了显著成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国内外医疗垃圾分类现状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《医疗废物管理条例》等法规对医疗垃圾的收集、运送、贮存、处置以及监督管理等方面做出了明确规定，为医疗垃圾分类和处理提供了法律依据。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各地政府根据实际情况制定了相应的实施细则和配套措施，如建立医疗垃圾收运体系、加强监管力度等，以确保医疗垃圾得到妥善处理。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地方层面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相关法规政策解读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传统医疗垃圾处理方法及挑战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焚烧法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通过高温焚烧医疗垃圾，使其中的有害物质氧化分解，达到减量化、无害化的目的。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处理效率高，减量效果好，可彻底消灭医疗垃圾中的病原体。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焚烧过程中可能产生二噁英等有毒气体，对环境和人体健康造成危害；同时焚烧设备的投资和运行成本较高。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将医疗垃圾与土壤混合填埋，利用土壤的自净能力降解垃圾中的有害物质。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处理成本相对较低，适用于一些难以焚烧或不宜焚烧的医疗垃圾。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填埋场占地面积大，容易造成土壤和地下水污染；同时填埋场产生的渗滤液和沼气处理难度较大。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填埋法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利用高温蒸汽对医疗垃圾进行消毒处理，杀死其中的病原体。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消毒效果可靠，对环境和人体健康无害；同时可回收部分有价值的医疗废弃物。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处理效率相对较低，需要消耗大量的能源；同时对于某些难以消毒的医疗垃圾处理效果不佳。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高温蒸汽消毒法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784" r="2678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随着医疗垃圾产生量的不断增加，传统处理方法的处理能力已经难以满足需求。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处理能力不足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传统处理方法需要消耗大量的能源和人力物力成本，导致处理成本较高。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处理成本高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传统处理方法在处理过程中可能产生二次污染，如焚烧产生的有毒气体、填埋场产生的渗滤液和沼气等。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二次污染问题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传统处理方法在技术创新方面相对滞后，难以满足日益严格的环保要求和医疗垃圾处理标准。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技术创新不足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创新技术在医疗垃圾处理中应用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技术原理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利用低温等离子体的高能电子和活性粒子，打断医疗垃圾中有机物的化学键，使其分解成低毒或无毒的小分子物质。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处理效率高，无二次污染，可实现资源化利用。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适用于医疗垃圾中难降解有机物的处理，如塑料、橡胶等。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设备投资及运行成本较高，对垃圾成分有一定要求。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低温等离子体技术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利用超声波的空化效应和机械效应，使医疗垃圾中的有机物在瞬间产生高温高压而破碎，从而达到降解的目的。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处理效率高，对垃圾成分适应性强。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噪音较大，需采取降噪措施；对设备材质要求较高。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适用于医疗垃圾中液体和固体有机物的处理。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超声波破碎技术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https://d.book118.com/937163155016006035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2024-09-09T09:22:48.601</cp:lastPrinted>
  <dcterms:created xsi:type="dcterms:W3CDTF">2024-09-09T01:22:48Z</dcterms:created>
  <dcterms:modified xsi:type="dcterms:W3CDTF">2024-09-09T01:22:50Z</dcterms:modified>
</cp:coreProperties>
</file>