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ADC0-B813-41E0-81BB-CD023BE7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B804-F391-418D-AF10-A7DC431F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B58F-84A2-4EF3-A27E-685E5047E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1395F-3D38-430C-B468-D30509EC2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DE872-AFD2-4CF0-A0BA-9F218236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B3108-9C70-4081-AAEF-4E5B4F758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07140-FA46-42A6-9588-5CFE20CA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7295A-547B-4654-80B2-78EDB5234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E3C1D-CEED-46DD-B1A6-39770734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D615-1C63-49DB-877C-32AD7076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AC46D-126B-41C8-A3FC-C119FE07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20104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培训效果跟踪与反馈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提高员工职业道德意识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培养员工在工作中始终坚守职业道德，自觉维护职业形象和组织声誉。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增强员工对职业道德重要性的认识，明确职业道德对个人、组织和社会的影响。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培养员工遵守职业道德的自觉性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通过案例分析、角色扮演等形式，引导员工深入理解职业道德规范，自觉遵守职业操守。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培养员工在面对利益冲突、压力等情况下，能够坚守职业道德，做出正确的决策。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94" r="27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组织员工共同制定职业道德规范，让员工参与其中，增强对职业道德规范的理解和认同。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通过培训、宣传等方式，不断强化员工对职业道德规范的认同感，使员工自觉践行职业道德规范。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增强员工对职业道德规范的认同感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16" r="92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" r="31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职业道德基本原则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强调在工作中保持真实、不欺诈的品质，遵守承诺和合约。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培养对他人的尊重，包括尊重他人的权利、尊严和观点。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在处理事务时，应避免偏见和歧视，确保公正和公平。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对自己的行为负责，勇于承担责任，不推卸责任。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公正公平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保守商业机密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保持专业形象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职业操守与行为规范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752" r="147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了解并遵守适用的法律和规章制度。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对公司的商业机密和客户信息予以保护。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在工作中展现专业素养，维护公司形象。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尊重他人的知识产权，不抄袭、不盗用。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881" r="48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尊重患者的知情权和自主权，保守患者隐私，不收受红包。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医疗行业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保持诚信，防止利益冲突，公平对待客户。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金融行业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保持独立、公正，为客户保密，不受贿赂。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法律行业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尊重学生，公正评价，不接受贿赂。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行业职业道德规范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分析实际工作中遇到的职业道德问题，探讨解决方案。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通过案例学习职业道德的实践应用，提高道德判断力。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分享职业道德实践的成功经验，促进团队共同成长。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职业道德实践案例分析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总结词：传授知识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详细描述：通过专题讲座的形式，邀请行业专家或资深从业者，向员工传授职业道德的理论知识和实践经验，帮助员工全面了解职业道德的重要性、原则和实践方法。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总结词：交流心得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详细描述：将员工分成小组，通过小组讨论的形式，让员工分享职业道德方面的经验和心得，促进员工之间的交流和学习，加深对职业道德的理解和认识。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总结词：模拟实践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详细描述：通过角色扮演的方式，模拟职业道德实践场景，让员工亲身体验职业道德的实践操作，提高员工在实际工作中应对道德困境的能力。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https://d.book118.com/937201040023006025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2024-08-29T13:46:05.845</cp:lastPrinted>
  <dcterms:created xsi:type="dcterms:W3CDTF">2024-08-29T05:46:05Z</dcterms:created>
  <dcterms:modified xsi:type="dcterms:W3CDTF">2024-08-29T05:46:08Z</dcterms:modified>
</cp:coreProperties>
</file>