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13B0C5A-7721-4501-8007-056F646425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D84BC7-91B3-4243-B3E7-0DC934E889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28EC24-5E04-4AB9-AFB9-F6146FD53D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8FF894C-138C-45E7-9A2F-516255ED0F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CB18B3E-102E-46CD-AEBE-92B72FF720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A07458-2B14-4FA3-B35E-9A088753FEF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F60227-42D7-4BB5-9FF4-B7FC7CD6E5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3D0F2E-0582-486D-954B-79A71EF262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FEF399-A46F-4324-8B54-FB8F34B1E5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47B18C-63CE-49D6-AEF6-1EDE466995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34CEC1-141F-43A9-ACDF-EE71C41BBB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7201133061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安全宣传培训课件</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安全意识培养</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安全制度与规定</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安全技能培训</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安全文化推广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安全责任与义务</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安全宣传活动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安全意识培养</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提高员工的安全意识，能够增强他们对安全操作和规定的遵守，从而减少事故的发生。</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预防事故发生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3333" b="3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保障员工生命安全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8417" r="184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提高企业形象</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25" r="14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安全意识的培养有助于员工认识到安全的重要性，减少自身暴露于潜在危险中的风险。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一个注重安全意识培养的企业能够提升其在公众心目中的形象和信誉。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安全意识的重要性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缺乏安全意识可能导致员工在工作中忽视安全操作规程，增加事故发生的可能性。</a:t>
            </a:r>
          </a:p>
        </p:txBody>
      </p:sp>
      <p:pic>
        <p:nvPicPr>
          <p:cNvPr id="5" name="Picture 5"/>
          <p:cNvPicPr>
            <a:picLocks noChangeAspect="1"/>
          </p:cNvPicPr>
          <p:nvPr/>
        </p:nvPicPr>
        <p:blipFill>
          <a:blip r:embed="rId2"/>
          <a:srcRect l="16750" r="167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417" r="1641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事故频发</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安全意识不足可能导致严重事故发生，造成人员伤亡和财产损失。</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人员伤亡</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企业若未尽到安全培训义务，可能面临法律责任和处罚。</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法律责任</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安全意识的缺失与后果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定期开展安全培训</a:t>
            </a:r>
            <a:endParaRPr lang="en-US" sz="1100"/>
          </a:p>
        </p:txBody>
      </p:sp>
      <p:sp>
        <p:nvSpPr>
          <p:cNvPr id="20" name="AutoShape 20"/>
          <p:cNvSpPr/>
          <p:nvPr/>
        </p:nvSpPr>
        <p:spPr>
          <a:xfrm>
            <a:off x="1109567" y="1890299"/>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组织定期的安全培训和演练，确保员工熟悉安全操作规程和应急预案。</a:t>
            </a:r>
            <a:endParaRPr lang="en-US" sz="1100"/>
          </a:p>
        </p:txBody>
      </p:sp>
      <p:sp>
        <p:nvSpPr>
          <p:cNvPr id="21" name="AutoShape 21"/>
          <p:cNvSpPr/>
          <p:nvPr/>
        </p:nvSpPr>
        <p:spPr>
          <a:xfrm>
            <a:off x="1109567" y="4163029"/>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激励机制</a:t>
            </a:r>
            <a:endParaRPr lang="en-US" sz="1100"/>
          </a:p>
        </p:txBody>
      </p:sp>
      <p:sp>
        <p:nvSpPr>
          <p:cNvPr id="22" name="AutoShape 22"/>
          <p:cNvSpPr/>
          <p:nvPr/>
        </p:nvSpPr>
        <p:spPr>
          <a:xfrm>
            <a:off x="1109567" y="4556666"/>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设立安全奖励制度，表彰在安全生产方面表现优秀的员工。</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建立安全文化</a:t>
            </a:r>
            <a:endParaRPr lang="en-US" sz="1100"/>
          </a:p>
        </p:txBody>
      </p:sp>
      <p:sp>
        <p:nvSpPr>
          <p:cNvPr id="25" name="AutoShape 25"/>
          <p:cNvSpPr/>
          <p:nvPr/>
        </p:nvSpPr>
        <p:spPr>
          <a:xfrm>
            <a:off x="8205121" y="1890299"/>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通过宣传和教育，建立企业安全文化，使安全意识深入人心。</a:t>
            </a:r>
            <a:endParaRPr lang="en-US" sz="1100"/>
          </a:p>
        </p:txBody>
      </p:sp>
      <p:sp>
        <p:nvSpPr>
          <p:cNvPr id="26" name="AutoShape 26"/>
          <p:cNvSpPr/>
          <p:nvPr/>
        </p:nvSpPr>
        <p:spPr>
          <a:xfrm>
            <a:off x="8205121" y="4163029"/>
            <a:ext cx="2877312"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监督与考核</a:t>
            </a:r>
            <a:endParaRPr lang="en-US" sz="1100"/>
          </a:p>
        </p:txBody>
      </p:sp>
      <p:sp>
        <p:nvSpPr>
          <p:cNvPr id="27" name="AutoShape 27"/>
          <p:cNvSpPr/>
          <p:nvPr/>
        </p:nvSpPr>
        <p:spPr>
          <a:xfrm>
            <a:off x="8205121" y="4556666"/>
            <a:ext cx="2877312" cy="146304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定期对员工进行安全知识考核，并设立监督机制以确保员工遵守安全规定。</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如何提高员工安全意识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安全制度与规定</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公司安全制度介绍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员工安全意识培训制度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确保员工了解安全操作规程和安全意识的重要性。</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安全检查与隐患排查制度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定期进行安全检查，及时发现和整改安全隐患。</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应急预案与演练制度</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制定应急预案，组织员工进行应急演练，提高应对突发事件的能力。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化学品安全管理制度</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规范化学品的采购、储存、使用和废弃处置，防止化学品泄漏和中毒事故。</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消防安全管理制度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制定消防安全管理规定，确保消防设施完好有效，员工掌握消防安全知识和技能。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设备安全操作规程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明确各类设备的安全操作步骤和注意事项，避免操作失误导致安全事故。</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安全规定与操作规程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事故报告与调查处理制度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建立健全事故报告和调查处理制度，及时报告和处理各类事故，总结经验教训，采取有效措施防止类似事故再次发生。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安全责任制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明确各级管理人员和员工的安全职责，建立考核机制，落实责任追究。</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安全监督与检查机制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定期开展安全监督检查，对发现的安全隐患和违规行为进行整改和处罚。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安全制度执行与监督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https://d.book118.com/937201133061006026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2024-08-31T12:28:08.255</cp:lastPrinted>
  <dcterms:created xsi:type="dcterms:W3CDTF">2024-08-31T04:28:08Z</dcterms:created>
  <dcterms:modified xsi:type="dcterms:W3CDTF">2024-08-31T04:28:10Z</dcterms:modified>
</cp:coreProperties>
</file>