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7182B1-A7C9-445C-BC78-25DE2BC46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101ECC-C1D8-4983-916B-DD3B411C8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937C4C-8A5D-43A5-AC21-C5A3B3A44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57AB09-A214-4363-8A53-C6D9ED352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AAB879-9FB9-4E76-B38B-511E222E6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B9476C-4827-4673-99F8-E89EAC347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E52D75-AA2A-420D-9900-F5ACCD03E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F192AE-0CED-4FA0-9135-AC317D7452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83631F-F322-4F75-A4B0-82BE0C1FF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05B233-0AD2-487D-A260-5967CE312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7187E9-7837-4005-9100-129957451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201144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孕妇与乳母的食物选择对口腔健康的影响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2024-02-06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孕妇与乳母特殊生理需求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适宜食物推荐及营养分析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不适宜食物及潜在风险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孕期及哺乳期口腔保健建议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案例分享与讨论环节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孕妇与乳母特殊生理需求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59" r="3245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448" r="3544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631" r="1063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孕妇在怀孕期间，由于激素水平的变化，会导致口腔环境也发生相应变化，如唾液分泌量增加、牙龈充血等。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孕期生理变化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乳母在哺乳期间，由于需要分泌乳汁，身体对营养的需求增加，同时口腔也更容易出现干燥、敏感等问题。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哺乳期生理变化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孕期及哺乳期生理变化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口腔健康与全身健康密切相关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口腔是消化道的入口，口腔健康直接影响到食物的消化和吸收，进而影响到全身健康。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孕期及哺乳期口腔健康对胎儿及婴儿的影响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孕妇和乳母的口腔健康对胎儿和婴儿的口腔健康也有重要影响，如孕妇患有牙周病会增加早产和低体重儿的风险。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口腔健康重要性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粗纤维食物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适量食用富含粗纤维的食物，如全麦面包、燕麦等，可以刺激唾液分泌，有助于清洁口腔，预防口腔问题。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高糖食物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孕期及哺乳期过量摄入高糖食物，容易导致口腔细菌滋生，引发龋齿、牙龈炎等口腔问题。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高酸性食物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过多食用高酸性食物，如柠檬、柑橘等，可能会腐蚀牙齿表面的珐琅质，导致牙齿敏感、疼痛等问题。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富含营养的食物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适量摄入富含蛋白质、维生素和矿物质的食物，如肉类、蛋类、奶类、新鲜蔬菜和水果等，有助于维护口腔健康，促进胎儿发育和乳汁分泌。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食物选择对口腔健康影响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适宜食物推荐及营养分析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0322" b="10322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富含钙质，有助于牙齿和骨骼健康。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大豆制品也是钙的良好来源，对素食者尤为重要。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富含钙质和磷，有助于牙齿的矿化。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牛奶、酸奶、奶酪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豆腐、豆干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小鱼、虾皮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富含钙质食物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如柑橘、草莓、猕猴桃等，富含维生素C，有助于维护牙龈健康。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如菠菜、生菜、芥蓝等，富含维生素K和叶酸，对口腔健康有益。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富含维生素E和B族维生素，有助于口腔黏膜的修复。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41" r="29541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新鲜水果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绿叶蔬菜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坚果和种子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富含维生素食物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富含优质蛋白质，有助于牙齿和口腔组织的修复。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富含不饱和脂肪酸和蛋白质，对心血管和口腔健康有益。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如黄豆、黑豆、红豆等，富含植物性蛋白质和低脂肪，有助于维护口腔健康。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瘦肉、鸡胸肉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豆类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高蛋白、低脂肪食物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792" r="1479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浆果类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如蓝莓、黑莓、草莓等，富含抗氧化物质，有助于减轻口腔炎症。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绿茶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富含茶多酚，具有抗氧化和抗炎作用，对口腔健康有益。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深色蔬菜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如紫甘蓝、红苋菜等，富含抗氧化物质和维生素，有助于维护口腔健康。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抗氧化食物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不适宜食物及潜在风险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频繁摄入高糖、高酸性食物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破坏口腔酸碱平衡，降低口腔自我清洁能力。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糖果、甜点等高糖食物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易导致口腔内细菌滋生，增加蛀牙风险。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柑橘类、碳酸饮料等高酸性食物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可能腐蚀牙齿珐琅质，引发牙齿敏感。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高糖、高酸性食物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27262" y="1849088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4" name="AutoShape 4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Freeform 6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辛辣、过热、过冷等刺激性食物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刺激性食物与过敏风险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527262" y="2424430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可能引发口腔黏膜损伤，加重口腔问题。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527262" y="3282680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某些食物过敏现象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27262" y="387707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如口腔肿胀、溃疡等，影响孕妇和乳母的口腔健康。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527262" y="4771916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527262" y="536630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避免摄入可能引发过敏的食物。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注意食物过敏史和家族遗传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防腐剂、色素等添加剂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可能引发口腔黏膜炎症，加重口腔问题。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亚硝酸盐等有害物质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在加工食品中可能超标，对口腔健康造成潜在威胁。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注意食品标签和成分表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选择添加剂少、天然成分多的食品。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加工食品中的添加剂问题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https://d.book118.com/937201144130006042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2024-09-16T02:43:16.279</cp:lastPrinted>
  <dcterms:created xsi:type="dcterms:W3CDTF">2024-09-15T18:43:16Z</dcterms:created>
  <dcterms:modified xsi:type="dcterms:W3CDTF">2024-09-15T18:43:18Z</dcterms:modified>
</cp:coreProperties>
</file>