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1A78E3-6E2B-4920-AC96-BE046B5DF9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49BC0A-9E3C-4F60-BAA9-546D394955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61D54F-CFD6-4418-8406-DC9D290D9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6A927E-C4D7-4F9B-AA46-0A37BAB434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D1A32B-5F53-4DDA-9FF3-CE78835E99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D22C73-10B7-4D3E-A3E9-A61E3CFCF7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6ACA0A-0510-42DB-81E8-8EE5E036DE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76D38F-CC16-4E63-92A1-D9EF30840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B9426B-8613-46EF-96EC-070AEEEB77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B45D8D-728D-4C1F-AF79-1F96CC21F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9D498F-46C8-47E9-85FE-A2ACA9247A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720116320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中小学生心理健康现状分析报告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89655" y="4206240"/>
            <a:ext cx="272415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中小学生心理健康概述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中小学生常见心理问题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中小学生心理健康的干预措施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中小学生心理健康教育的建议与展望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中小学生心理健康案例分析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中小学生心理健康概述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心理健康是指个体在心理、情感和行为上表现出积极、稳定的状态，能够适应环境、应对压力，并具备良好的自我调节能力。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心理健康对中小学生的成长和发展至关重要，良好的心理状态有助于提高学习效率、培养积极的人际关系、塑造健康的人格特质，对未来的生活和职业发展具有积极影响。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心理健康的定义与重要性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现状分析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近年来，中小学生心理健康问题日益凸显，存在不同程度的心理困扰和障碍，如焦虑、抑郁、自卑、社交恐惧等。这些心理问题不仅影响学生的身心健康，还可能导致学业成绩下滑、行为问题增加等不良后果。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特点概述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小学生心理健康问题具有多样性、隐蔽性、渐进性等特点。不同年龄段的学生面临的心理问题有所差异，且许多学生不愿主动寻求帮助或表达内心困扰，使得问题难以被及时发现和解决。此外，心理问题的发展往往是一个渐进的过程，需要关注并及时干预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中小学生心理健康的现状与特点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家庭因素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家庭环境、亲子关系、家庭教育方式等都可能对学生的心理健康产生影响。例如，父母离异、家庭暴力、过度溺爱等不良家庭环境可能导致孩子出现心理问题。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21542" r="21542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学校因素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学习压力、师生关系、同学关系等也是影响学生心理健康的重要因素。过度的学习压力可能导致学生出现焦虑、抑郁等心理问题；不良的师生关系和同学关系可能使学生产生自卑、孤独等负面情绪。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社会因素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社会环境、网络信息、媒体影响等也可能对学生的心理健康造成影响。例如，网络暴力和色情信息可能导致学生出现心理障碍和行为问题。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中小学生心理健康问题的成因分析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中小学生常见心理问题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学习压力问题是中小学生最常见的心理问题之一，主要由于学业负担过重、考试焦虑等原因导致。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随着教育竞争日益激烈，中小学生的学习压力越来越大，很多学生出现了焦虑、抑郁等情绪问题。他们可能感到无法应对学习任务、考试压力过大，导致学习动力下降、注意力不集中等表现。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9469" r="294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学习压力问题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人际关系问题也是中小学生常见的心理问题，主要表现在与同学、老师和家长之间的沟通障碍和冲突。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由于中小学生正处于心理发展的关键期，他们可能面临与同龄人之间的友谊、信任和竞争等问题。同时，与老师和家长之间的沟通也可能存在障碍，导致彼此之间的误解和矛盾。这些问题可能导致学生出现孤独感、社交焦虑等心理问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人际关系问题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8656" r="1865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网络成瘾问题在中小学生中日益突出，他们可能过度沉迷于网络游戏、社交媒体等虚拟世界。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网络成瘾会导致学生出现注意力不集中、学习动力下降、睡眠质量差等问题，甚至可能影响身体健康。过度使用网络可能导致学生与现实世界的脱节，影响他们的社交能力和人际关系。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网络成瘾问题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焦虑、抑郁等情绪问题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中小学生面临多种情绪问题，如焦虑、抑郁等，这些问题可能影响他们的心理健康和日常生活。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焦虑和抑郁是中小学生常见的情绪问题，可能由于学习压力、人际关系、家庭环境等多种原因导致。这些情绪问题可能导致学生出现失眠、食欲不振、缺乏兴趣等症状，严重时可能影响学习和正常生活。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中小学生正处于个性形成的关键期，他们可能面临自卑、孤独等个性问题，这些问题可能影响他们的心理健康和社会适应能力。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自卑和孤独是中小学生常见的个性问题，可能由于学习成绩、家庭环境、外貌等多种原因导致。这些问题可能导致学生出现自我否定、缺乏自信、社交障碍等症状，影响他们的人际关系和未来发展。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自卑、孤独等个性问题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中小学生心理健康的干预措施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https://d.book118.com/937201163200006042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2024-09-16T13:06:34.251</cp:lastPrinted>
  <dcterms:created xsi:type="dcterms:W3CDTF">2024-09-16T05:06:34Z</dcterms:created>
  <dcterms:modified xsi:type="dcterms:W3CDTF">2024-09-16T05:06:36Z</dcterms:modified>
</cp:coreProperties>
</file>