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C860B-F4C2-4B50-8A8F-816232B0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76596-5758-4342-9087-4AAD9919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B6F86-FB3E-490A-B346-103A18B1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4C35E-4321-4252-ABA3-88543104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E6F76-94C3-4396-AC25-A376B715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90C61-7A55-4EEC-8129-ADF8531D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23F737-711C-4A6C-A44B-B5E9DA50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0F090-FB75-44EA-B39F-57EEB9B3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72DD3-706A-4743-B1EF-4290573B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08602-28AB-48DB-B8BD-73044669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5F946-956B-4C38-896B-08357BF9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31" r:id="rId2"/>
    <p:sldLayoutId id="2147486932" r:id="rId3"/>
    <p:sldLayoutId id="2147486933" r:id="rId4"/>
    <p:sldLayoutId id="2147486934" r:id="rId5"/>
    <p:sldLayoutId id="2147486935" r:id="rId6"/>
    <p:sldLayoutId id="2147486936" r:id="rId7"/>
    <p:sldLayoutId id="2147486937" r:id="rId8"/>
    <p:sldLayoutId id="2147486938" r:id="rId9"/>
    <p:sldLayoutId id="2147486939" r:id="rId10"/>
    <p:sldLayoutId id="21474869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01066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PE板：抗冲击且易加工的建筑材料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PE板的生产工艺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PE板的特性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PE板的应用领域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PE板的优势与局限性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PE板的发展趋势与未来展望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PE板的特性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抗冲击性能</a:t>
            </a:r>
            <a:endParaRPr lang="zh-CN" altLang="en-US"/>
          </a:p>
        </p:txBody>
      </p:sp>
      <p:sp>
        <p:nvSpPr>
          <p:cNvPr id="1049070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4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PE板具有优良的抗冲击性能，能够承受较大的冲击力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PE板的抗冲击性能优于其他建筑材料，如玻璃、陶瓷等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PE板的抗冲击性能使其在建筑工程中广泛应用，如外墙、屋顶等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2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PE板的抗冲击性能还使其在运输和安装过程中不易损坏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易加工性</a:t>
            </a:r>
            <a:endParaRPr lang="zh-CN" altLang="en-US"/>
          </a:p>
        </p:txBody>
      </p:sp>
      <p:sp>
        <p:nvSpPr>
          <p:cNvPr id="10491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PE板可以轻松切割、钻孔、焊接和粘接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PE板的加工设备简单，操作方便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PE板的加工精度高，可以满足各种建筑工程的需求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PE板可以通过热成型、挤出、注射和吹塑等工艺进行加工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轻便且耐腐蚀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轻便：PE板的密度较低，易于搬运和安装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耐腐蚀：PE板具有良好的耐酸、碱、盐等化学物质的腐蚀性能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耐候性：PE板具有较好的耐候性，能够长时间保持其性能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环保：PE板可回收利用，符合环保要求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良好的绝缘性能</a:t>
            </a:r>
            <a:endParaRPr lang="zh-CN" altLang="en-US"/>
          </a:p>
        </p:txBody>
      </p:sp>
      <p:sp>
        <p:nvSpPr>
          <p:cNvPr id="10492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PE板具有优良的绝缘性能，适合用于电气设备、电线电缆等场合。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PE板的绝缘性能使其在潮湿环境下也能保持良好的性能。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PE板的绝缘性能使其在低温和高温环境下都能保持稳定。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PE板的绝缘性能使其在长期使用过程中不会产生有害物质，对人体健康无害。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PE板的应用领域</a:t>
            </a:r>
            <a:endParaRPr lang="zh-CN" altLang="en-US"/>
          </a:p>
        </p:txBody>
      </p:sp>
      <p:sp>
        <p:nvSpPr>
          <p:cNvPr id="10493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建筑行业</a:t>
            </a:r>
            <a:endParaRPr lang="zh-CN" altLang="en-US"/>
          </a:p>
        </p:txBody>
      </p:sp>
      <p:sp>
        <p:nvSpPr>
          <p:cNvPr id="104939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建筑外墙：PE板具有良好的抗冲击性和易加工性，适用于建筑外墙的装饰和保护。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室内装修：PE板可用于室内装修，如天花板、墙壁和地板等，具有美观、耐用和易清洁的特点。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建筑结构：PE板可用于建筑结构中，如梁、柱和楼板等，具有高强度和良好的抗震性能。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建筑设施：PE板可用于建筑设施中，如门窗、护栏和遮阳棚等，具有耐候性和易加工性。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汽车制造</a:t>
            </a:r>
            <a:endParaRPr lang="zh-CN" altLang="en-US"/>
          </a:p>
        </p:txBody>
      </p:sp>
      <p:sp>
        <p:nvSpPr>
          <p:cNvPr id="1049460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PE板在汽车制造中的应用：用于制造汽车内饰件、保险杠等部件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PE板在汽车制造中的挑战：需要提高PE板的耐热性、耐候性等性能，以满足汽车制造中的更高要求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PE板在汽车制造中的发展趋势：随着汽车轻量化趋势的加强，PE板在汽车制造中的应用将更加广泛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PE板的优点：抗冲击、易加工、轻量化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管道系统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给水排水管道：PE板具有良好的抗冲击性和耐腐蚀性，适用于给水排水管道系统。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燃气管道：PE板具有良好的抗冲击性和耐腐蚀性，适用于燃气管道系统。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工业管道：PE板具有良好的抗冲击性和耐腐蚀性，适用于工业管道系统。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农业灌溉管道：PE板具有良好的抗冲击性和耐腐蚀性，适用于农业灌溉管道系统。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电子产品包装</a:t>
            </a:r>
            <a:endParaRPr lang="zh-CN" altLang="en-US"/>
          </a:p>
        </p:txBody>
      </p:sp>
      <p:sp>
        <p:nvSpPr>
          <p:cNvPr id="1049604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0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2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PE板可以保护电子产品在运输和储存过程中不受损坏。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PE板具有良好的抗冲击性和易加工性，适合用于电子产品的包装。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PE板可以定制成各种形状和尺寸，满足不同电子产品的包装需求。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8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PE板环保无毒，符合电子产品包装的环保要求。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https://d.book118.com/938001066011006030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宋体</vt:lpstr>
      <vt:lpstr>微软雅黑</vt:lpstr>
      <vt:lpstr>Office Theme</vt:lpstr>
      <vt:lpstr>PE板：抗冲击且易加工的建筑材料</vt:lpstr>
      <vt:lpstr>目录</vt:lpstr>
      <vt:lpstr>添加章节标题</vt:lpstr>
      <vt:lpstr>PE板的特性</vt:lpstr>
      <vt:lpstr>抗冲击性能</vt:lpstr>
      <vt:lpstr>易加工性</vt:lpstr>
      <vt:lpstr>轻便且耐腐蚀</vt:lpstr>
      <vt:lpstr>良好的绝缘性能</vt:lpstr>
      <vt:lpstr>PE板的应用领域</vt:lpstr>
      <vt:lpstr>建筑行业</vt:lpstr>
      <vt:lpstr>汽车制造</vt:lpstr>
      <vt:lpstr>管道系统</vt:lpstr>
      <vt:lpstr>电子产品包装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2024-09-06T06:04:39.430</cp:lastPrinted>
  <dcterms:created xsi:type="dcterms:W3CDTF">2024-09-05T22:04:39Z</dcterms:created>
  <dcterms:modified xsi:type="dcterms:W3CDTF">2024-09-05T22:04:41Z</dcterms:modified>
</cp:coreProperties>
</file>