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F63FC-EA28-4703-B870-48E14C188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6AB4B-2A64-4679-9C7E-0ABA61DE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CD0C2-F016-4762-AB91-2CC2CBD56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805EC-A482-41E0-A1E7-33C7CD3EB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EF4D53-2E38-4D9F-88CB-6FBDCA26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C8155-2BE3-4336-903F-388B56432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37F5E-459F-4DB6-A203-C74B4EA36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34E6A-ABE0-4AD8-A52D-45F02E74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52338-8F2A-434B-9B9F-517C76240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D2C7C-546C-4A9D-9FDF-BC58850E9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6CD14-5226-4B31-8A22-36A90CABF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03000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医院护理年终个人总结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自我评估与未来计划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提供基础护理服务，包括协助患者洗漱、进食、如厕等日常生活需求。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患者日常护理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密切观察患者的生命体征和病情变化，及时发现异常情况并报告医生。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评估患者疼痛状况，遵医嘱给予适当的镇痛措施，缓解患者痛苦。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护理计划制定与执行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执行护理措施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按照护理计划，实施各项护理操作，确保患者得到全面、专业的护理服务。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定期评估护理效果，根据实际情况调整护理计划，确保患者护理质量。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确保药品名称、剂量、使用方法等信息准确无误。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药品核对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药品存储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药品发放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按照药品存储要求，确保药品质量与安全。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根据医生处方和用药计划，准确、及时地将药品发放给患者。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药品管理与发放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详细记录患者的病情变化、护理操作、用药情况等信息。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根据工作需要，撰写护理工作总结、交接班报告等文件。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报告撰写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及时向上级领导汇报工作进展和存在的问题，为改进护理工作提供依据。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473" r="364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通过提供优质的护理服务，加强与患者的沟通交流，有效提升了患者的满意度。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针对患者反馈的问题，不断优化护理服务流程，提高服务质量，使患者感受到更加温馨、专业的护理服务。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护理服务改进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严格遵守护理操作规程，确保各项护理工作准确、规范，提高了护理质量。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定期参加护理培训和考核，提升专业知识和技能水平，为患者提供更加专业、高效的护理服务。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护理质量改进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定期培训与考核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与医生、药师等其他医疗团队成员紧密协作，共同为患者提供全方位的医疗服务。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在工作中注重与患者及其家属的沟通交流，及时了解患者需求，解决患者问题，提高患者就医体验。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https://d.book118.com/938003000011006050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2024-09-29T14:46:37.156</cp:lastPrinted>
  <dcterms:created xsi:type="dcterms:W3CDTF">2024-09-29T06:46:37Z</dcterms:created>
  <dcterms:modified xsi:type="dcterms:W3CDTF">2024-09-29T06:46:39Z</dcterms:modified>
</cp:coreProperties>
</file>