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387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125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64BAD0-A357-4BFF-B395-36BFF05584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54F94B-C64B-4D9F-8579-FA96CD0477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BB5C69-B077-421F-B53F-CBBA750139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4E0977-CD40-44DB-8A7A-A209F1F0CB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ACBCC5A-7D47-459B-9C35-596B5CB970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653A9E-2CC3-463D-BCB4-6F70CD124E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8080D4-BD5E-4715-88A4-EC771F6564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C773F2-4622-4302-8358-3629DA73F8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4CBE32-B7CF-44F3-9B03-C2349E6C9F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72C7D5-C131-491C-84EC-AF74CCBE14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65DCDF-DC4B-4AB9-81B0-75F332A077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任意多边形 10"/>
          <p:cNvSpPr/>
          <p:nvPr>
            <p:custDataLst>
              <p:tags r:id="rId1"/>
            </p:custDataLst>
          </p:nvPr>
        </p:nvSpPr>
        <p:spPr>
          <a:xfrm>
            <a:off x="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2" name="任意多边形 9"/>
          <p:cNvSpPr/>
          <p:nvPr>
            <p:custDataLst>
              <p:tags r:id="rId2"/>
            </p:custDataLst>
          </p:nvPr>
        </p:nvSpPr>
        <p:spPr>
          <a:xfrm>
            <a:off x="8852535" y="381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4" name="任意多边形 14"/>
          <p:cNvSpPr/>
          <p:nvPr>
            <p:custDataLst>
              <p:tags r:id="rId3"/>
            </p:custDataLst>
          </p:nvPr>
        </p:nvSpPr>
        <p:spPr>
          <a:xfrm>
            <a:off x="10189845" y="134937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437005" y="3160395"/>
            <a:ext cx="7401560" cy="6350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200" normalizeH="0" baseline="0" noProof="1">
                <a:solidFill>
                  <a:schemeClr val="tx1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437005" y="925830"/>
            <a:ext cx="7395845" cy="2234565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0" name="署名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520825" y="379857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8" name="任意多边形 9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0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 hasCustomPrompt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</a:pPr>
            <a:r>
              <a:rPr>
                <a:sym typeface="+mn-ea"/>
              </a:rPr>
              <a:t>单击此处添加文本内容。</a:t>
            </a:r>
            <a:endParaRPr>
              <a:sym typeface="+mn-ea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椭圆 7"/>
          <p:cNvSpPr/>
          <p:nvPr>
            <p:custDataLst>
              <p:tags r:id="rId1"/>
            </p:custDataLst>
          </p:nvPr>
        </p:nvSpPr>
        <p:spPr>
          <a:xfrm>
            <a:off x="1219200" y="2804795"/>
            <a:ext cx="2362200" cy="23622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04" name="任意多边形 8"/>
          <p:cNvSpPr/>
          <p:nvPr>
            <p:custDataLst>
              <p:tags r:id="rId2"/>
            </p:custDataLst>
          </p:nvPr>
        </p:nvSpPr>
        <p:spPr>
          <a:xfrm rot="16440000">
            <a:off x="9155434" y="3942808"/>
            <a:ext cx="3194084" cy="2813788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0" h="4431">
                <a:moveTo>
                  <a:pt x="1424" y="0"/>
                </a:moveTo>
                <a:cubicBezTo>
                  <a:pt x="3415" y="0"/>
                  <a:pt x="5030" y="1614"/>
                  <a:pt x="5030" y="3606"/>
                </a:cubicBezTo>
                <a:cubicBezTo>
                  <a:pt x="5030" y="3839"/>
                  <a:pt x="5007" y="4067"/>
                  <a:pt x="4965" y="4288"/>
                </a:cubicBezTo>
                <a:lnTo>
                  <a:pt x="4959" y="4320"/>
                </a:lnTo>
                <a:lnTo>
                  <a:pt x="3372" y="4431"/>
                </a:lnTo>
                <a:lnTo>
                  <a:pt x="3373" y="4429"/>
                </a:lnTo>
                <a:cubicBezTo>
                  <a:pt x="3480" y="4176"/>
                  <a:pt x="3539" y="3898"/>
                  <a:pt x="3539" y="3606"/>
                </a:cubicBezTo>
                <a:cubicBezTo>
                  <a:pt x="3539" y="2437"/>
                  <a:pt x="2592" y="1490"/>
                  <a:pt x="1424" y="1490"/>
                </a:cubicBezTo>
                <a:cubicBezTo>
                  <a:pt x="931" y="1490"/>
                  <a:pt x="478" y="1659"/>
                  <a:pt x="118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1" y="283"/>
                </a:lnTo>
                <a:cubicBezTo>
                  <a:pt x="452" y="101"/>
                  <a:pt x="926" y="0"/>
                  <a:pt x="1424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844550" y="3491865"/>
            <a:ext cx="1717040" cy="1440180"/>
          </a:xfrm>
          <a:prstGeom prst="rect">
            <a:avLst/>
          </a:prstGeom>
          <a:noFill/>
        </p:spPr>
        <p:txBody>
          <a:bodyPr vert="horz" wrap="square" lIns="144145" tIns="45720" rIns="91440" bIns="45720" rtlCol="0" anchor="t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 bwMode="auto">
          <a:xfrm>
            <a:off x="844550" y="1139825"/>
            <a:ext cx="2171065" cy="2350770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任意多边形 8"/>
          <p:cNvSpPr/>
          <p:nvPr>
            <p:custDataLst>
              <p:tags r:id="rId1"/>
            </p:custDataLst>
          </p:nvPr>
        </p:nvSpPr>
        <p:spPr>
          <a:xfrm flipH="1">
            <a:off x="10045700" y="4570095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444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718" name="椭圆 12"/>
          <p:cNvSpPr/>
          <p:nvPr>
            <p:custDataLst>
              <p:tags r:id="rId2"/>
            </p:custDataLst>
          </p:nvPr>
        </p:nvSpPr>
        <p:spPr>
          <a:xfrm>
            <a:off x="9127490" y="967740"/>
            <a:ext cx="685800" cy="6858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0" name="椭圆 79"/>
          <p:cNvSpPr/>
          <p:nvPr>
            <p:custDataLst>
              <p:tags r:id="rId3"/>
            </p:custDataLst>
          </p:nvPr>
        </p:nvSpPr>
        <p:spPr>
          <a:xfrm>
            <a:off x="982345" y="1607820"/>
            <a:ext cx="2449195" cy="244983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2" name="椭圆 17"/>
          <p:cNvSpPr/>
          <p:nvPr>
            <p:custDataLst>
              <p:tags r:id="rId4"/>
            </p:custDataLst>
          </p:nvPr>
        </p:nvSpPr>
        <p:spPr>
          <a:xfrm>
            <a:off x="1117600" y="1723390"/>
            <a:ext cx="484505" cy="484505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7500" lnSpcReduction="10000"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4" name="节编号"/>
          <p:cNvSpPr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389505" y="4144010"/>
            <a:ext cx="1917700" cy="488950"/>
          </a:xfrm>
          <a:prstGeom prst="roundRect">
            <a:avLst>
              <a:gd name="adj" fmla="val 24893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00" normalizeH="0" baseline="0" noProof="1">
                <a:solidFill>
                  <a:schemeClr val="bg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2348230" y="1383030"/>
            <a:ext cx="8107680" cy="20453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 11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同心圆 8"/>
          <p:cNvSpPr/>
          <p:nvPr>
            <p:custDataLst>
              <p:tags r:id="rId4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 15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52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235200" y="1418405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084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同心圆 10"/>
          <p:cNvSpPr/>
          <p:nvPr>
            <p:custDataLst>
              <p:tags r:id="rId6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2" name="同心圆 6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4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4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396240"/>
            <a:ext cx="10968990" cy="586041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6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8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46430" y="1037590"/>
            <a:ext cx="10930890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10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2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任意多边形 10"/>
          <p:cNvSpPr/>
          <p:nvPr>
            <p:custDataLst>
              <p:tags r:id="rId1"/>
            </p:custDataLst>
          </p:nvPr>
        </p:nvSpPr>
        <p:spPr>
          <a:xfrm rot="10800000" flipV="1">
            <a:off x="-635" y="3175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0" name="任意多边形 9"/>
          <p:cNvSpPr/>
          <p:nvPr>
            <p:custDataLst>
              <p:tags r:id="rId2"/>
            </p:custDataLst>
          </p:nvPr>
        </p:nvSpPr>
        <p:spPr>
          <a:xfrm rot="10800000" flipV="1">
            <a:off x="-635" y="137731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任意多边形 8"/>
          <p:cNvSpPr/>
          <p:nvPr>
            <p:custDataLst>
              <p:tags r:id="rId3"/>
            </p:custDataLst>
          </p:nvPr>
        </p:nvSpPr>
        <p:spPr>
          <a:xfrm flipH="1">
            <a:off x="1004570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4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3641090" y="1520825"/>
            <a:ext cx="6866890" cy="2146300"/>
          </a:xfrm>
          <a:prstGeom prst="rect">
            <a:avLst/>
          </a:prstGeom>
          <a:noFill/>
        </p:spPr>
        <p:txBody>
          <a:bodyPr wrap="square" lIns="91440" tIns="45720" rIns="71755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rgbClr val="333333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6" name="署名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479790" y="410972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17" Type="http://schemas.openxmlformats.org/officeDocument/2006/relationships/tags" Target="../tags/tag88.xml" /><Relationship Id="rId18" Type="http://schemas.openxmlformats.org/officeDocument/2006/relationships/tags" Target="../tags/tag89.xml" /><Relationship Id="rId19" Type="http://schemas.openxmlformats.org/officeDocument/2006/relationships/tags" Target="../tags/tag9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 7"/>
          <p:cNvSpPr/>
          <p:nvPr>
            <p:custDataLst>
              <p:tags r:id="rId1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6" name="同心圆 6"/>
          <p:cNvSpPr/>
          <p:nvPr>
            <p:custDataLst>
              <p:tags r:id="rId13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5125"/>
            <a:ext cx="10515600" cy="67553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247573"/>
            <a:ext cx="10515600" cy="49293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/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377" r:id="rId2"/>
    <p:sldLayoutId id="2147484378" r:id="rId3"/>
    <p:sldLayoutId id="2147484379" r:id="rId4"/>
    <p:sldLayoutId id="2147484380" r:id="rId5"/>
    <p:sldLayoutId id="2147484381" r:id="rId6"/>
    <p:sldLayoutId id="2147484382" r:id="rId7"/>
    <p:sldLayoutId id="2147484383" r:id="rId8"/>
    <p:sldLayoutId id="2147484384" r:id="rId9"/>
    <p:sldLayoutId id="2147484385" r:id="rId10"/>
    <p:sldLayoutId id="2147484386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n-ea"/>
          <a:ea typeface="+mn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19" Type="http://schemas.openxmlformats.org/officeDocument/2006/relationships/tags" Target="../tags/tag11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3.xml" /><Relationship Id="rId21" Type="http://schemas.openxmlformats.org/officeDocument/2006/relationships/tags" Target="../tags/tag114.xml" /><Relationship Id="rId22" Type="http://schemas.openxmlformats.org/officeDocument/2006/relationships/tags" Target="../tags/tag115.xml" /><Relationship Id="rId23" Type="http://schemas.openxmlformats.org/officeDocument/2006/relationships/tags" Target="../tags/tag116.xml" /><Relationship Id="rId24" Type="http://schemas.openxmlformats.org/officeDocument/2006/relationships/tags" Target="../tags/tag117.xml" /><Relationship Id="rId25" Type="http://schemas.openxmlformats.org/officeDocument/2006/relationships/tags" Target="../tags/tag118.xml" /><Relationship Id="rId26" Type="http://schemas.openxmlformats.org/officeDocument/2006/relationships/tags" Target="../tags/tag119.xml" /><Relationship Id="rId27" Type="http://schemas.openxmlformats.org/officeDocument/2006/relationships/tags" Target="../tags/tag120.xml" /><Relationship Id="rId28" Type="http://schemas.openxmlformats.org/officeDocument/2006/relationships/tags" Target="../tags/tag121.xml" /><Relationship Id="rId29" Type="http://schemas.openxmlformats.org/officeDocument/2006/relationships/tags" Target="../tags/tag122.xml" /><Relationship Id="rId3" Type="http://schemas.openxmlformats.org/officeDocument/2006/relationships/tags" Target="../tags/tag96.xml" /><Relationship Id="rId30" Type="http://schemas.openxmlformats.org/officeDocument/2006/relationships/tags" Target="../tags/tag123.xml" /><Relationship Id="rId31" Type="http://schemas.openxmlformats.org/officeDocument/2006/relationships/tags" Target="../tags/tag124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00511306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语文园地一优质课件[七彩课堂]2022至2023学年三年级语文下册同步教学部编版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5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6" name="任意多边形 17"/>
          <p:cNvSpPr/>
          <p:nvPr>
            <p:custDataLst>
              <p:tags r:id="rId5"/>
            </p:custDataLst>
          </p:nvPr>
        </p:nvSpPr>
        <p:spPr>
          <a:xfrm rot="360000">
            <a:off x="2783205" y="-68580"/>
            <a:ext cx="2309495" cy="7162800"/>
          </a:xfrm>
          <a:custGeom>
            <a:gdLst>
              <a:gd name="connsiteX0" fmla="*/ 0 w 6002338"/>
              <a:gd name="connsiteY0" fmla="*/ 0 h 6858000"/>
              <a:gd name="connsiteX1" fmla="*/ 4568420 w 6002338"/>
              <a:gd name="connsiteY1" fmla="*/ 0 h 6858000"/>
              <a:gd name="connsiteX2" fmla="*/ 4681412 w 6002338"/>
              <a:gd name="connsiteY2" fmla="*/ 130442 h 6858000"/>
              <a:gd name="connsiteX3" fmla="*/ 6002338 w 6002338"/>
              <a:gd name="connsiteY3" fmla="*/ 3809999 h 6858000"/>
              <a:gd name="connsiteX4" fmla="*/ 5164879 w 6002338"/>
              <a:gd name="connsiteY4" fmla="*/ 6809537 h 6858000"/>
              <a:gd name="connsiteX5" fmla="*/ 5133810 w 6002338"/>
              <a:gd name="connsiteY5" fmla="*/ 6858000 h 6858000"/>
              <a:gd name="connsiteX6" fmla="*/ 0 w 6002338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37" h="11280">
                <a:moveTo>
                  <a:pt x="0" y="0"/>
                </a:moveTo>
                <a:lnTo>
                  <a:pt x="462" y="0"/>
                </a:lnTo>
                <a:lnTo>
                  <a:pt x="483" y="204"/>
                </a:lnTo>
                <a:lnTo>
                  <a:pt x="1462" y="101"/>
                </a:lnTo>
                <a:lnTo>
                  <a:pt x="1557" y="215"/>
                </a:lnTo>
                <a:cubicBezTo>
                  <a:pt x="2856" y="1859"/>
                  <a:pt x="3637" y="3968"/>
                  <a:pt x="3637" y="6267"/>
                </a:cubicBezTo>
                <a:cubicBezTo>
                  <a:pt x="3637" y="7932"/>
                  <a:pt x="3227" y="9497"/>
                  <a:pt x="2508" y="10859"/>
                </a:cubicBezTo>
                <a:lnTo>
                  <a:pt x="2499" y="10875"/>
                </a:lnTo>
                <a:lnTo>
                  <a:pt x="916" y="11041"/>
                </a:lnTo>
                <a:lnTo>
                  <a:pt x="941" y="11280"/>
                </a:lnTo>
                <a:lnTo>
                  <a:pt x="0" y="11280"/>
                </a:lnTo>
                <a:lnTo>
                  <a:pt x="0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3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任意多边形 18"/>
          <p:cNvSpPr/>
          <p:nvPr>
            <p:custDataLst>
              <p:tags r:id="rId6"/>
            </p:custDataLst>
          </p:nvPr>
        </p:nvSpPr>
        <p:spPr>
          <a:xfrm rot="360000">
            <a:off x="3037072" y="21451"/>
            <a:ext cx="1908810" cy="6961093"/>
          </a:xfrm>
          <a:custGeom>
            <a:gdLst>
              <a:gd name="connsiteX0" fmla="*/ 0 w 5706836"/>
              <a:gd name="connsiteY0" fmla="*/ 0 h 6858000"/>
              <a:gd name="connsiteX1" fmla="*/ 4167179 w 5706836"/>
              <a:gd name="connsiteY1" fmla="*/ 0 h 6858000"/>
              <a:gd name="connsiteX2" fmla="*/ 4280862 w 5706836"/>
              <a:gd name="connsiteY2" fmla="*/ 119238 h 6858000"/>
              <a:gd name="connsiteX3" fmla="*/ 5706836 w 5706836"/>
              <a:gd name="connsiteY3" fmla="*/ 3809999 h 6858000"/>
              <a:gd name="connsiteX4" fmla="*/ 4912158 w 5706836"/>
              <a:gd name="connsiteY4" fmla="*/ 6656308 h 6858000"/>
              <a:gd name="connsiteX5" fmla="*/ 4782856 w 5706836"/>
              <a:gd name="connsiteY5" fmla="*/ 6858000 h 6858000"/>
              <a:gd name="connsiteX6" fmla="*/ 0 w 5706836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06" h="10962">
                <a:moveTo>
                  <a:pt x="711" y="0"/>
                </a:moveTo>
                <a:lnTo>
                  <a:pt x="760" y="54"/>
                </a:lnTo>
                <a:cubicBezTo>
                  <a:pt x="2156" y="1658"/>
                  <a:pt x="3006" y="3788"/>
                  <a:pt x="3006" y="6125"/>
                </a:cubicBezTo>
                <a:cubicBezTo>
                  <a:pt x="3006" y="7812"/>
                  <a:pt x="2563" y="9391"/>
                  <a:pt x="1792" y="10742"/>
                </a:cubicBezTo>
                <a:lnTo>
                  <a:pt x="1772" y="10776"/>
                </a:lnTo>
                <a:lnTo>
                  <a:pt x="0" y="10962"/>
                </a:lnTo>
                <a:lnTo>
                  <a:pt x="0" y="75"/>
                </a:lnTo>
                <a:lnTo>
                  <a:pt x="711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1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0" name="矩形: 圆角 2"/>
          <p:cNvSpPr/>
          <p:nvPr>
            <p:custDataLst>
              <p:tags r:id="rId7"/>
            </p:custDataLst>
          </p:nvPr>
        </p:nvSpPr>
        <p:spPr>
          <a:xfrm>
            <a:off x="4029075" y="55435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2" name="椭圆 47"/>
          <p:cNvSpPr/>
          <p:nvPr>
            <p:custDataLst>
              <p:tags r:id="rId8"/>
            </p:custDataLst>
          </p:nvPr>
        </p:nvSpPr>
        <p:spPr>
          <a:xfrm>
            <a:off x="4036695" y="56134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序号"/>
          <p:cNvSpPr/>
          <p:nvPr>
            <p:custDataLst>
              <p:tags r:id="rId9"/>
            </p:custDataLst>
          </p:nvPr>
        </p:nvSpPr>
        <p:spPr>
          <a:xfrm>
            <a:off x="4105275" y="63817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66" name="标题"/>
          <p:cNvSpPr txBox="1"/>
          <p:nvPr>
            <p:custDataLst>
              <p:tags r:id="rId10"/>
            </p:custDataLst>
          </p:nvPr>
        </p:nvSpPr>
        <p:spPr>
          <a:xfrm>
            <a:off x="5187950" y="55435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添加目录标题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8" name="矩形: 圆角 2"/>
          <p:cNvSpPr/>
          <p:nvPr>
            <p:custDataLst>
              <p:tags r:id="rId11"/>
            </p:custDataLst>
          </p:nvPr>
        </p:nvSpPr>
        <p:spPr>
          <a:xfrm>
            <a:off x="4394835" y="156464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0" name="椭圆 48"/>
          <p:cNvSpPr/>
          <p:nvPr>
            <p:custDataLst>
              <p:tags r:id="rId12"/>
            </p:custDataLst>
          </p:nvPr>
        </p:nvSpPr>
        <p:spPr>
          <a:xfrm>
            <a:off x="4402455" y="157162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序号"/>
          <p:cNvSpPr/>
          <p:nvPr>
            <p:custDataLst>
              <p:tags r:id="rId13"/>
            </p:custDataLst>
          </p:nvPr>
        </p:nvSpPr>
        <p:spPr>
          <a:xfrm>
            <a:off x="4471035" y="164846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2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74" name="标题"/>
          <p:cNvSpPr txBox="1"/>
          <p:nvPr>
            <p:custDataLst>
              <p:tags r:id="rId14"/>
            </p:custDataLst>
          </p:nvPr>
        </p:nvSpPr>
        <p:spPr>
          <a:xfrm>
            <a:off x="5553710" y="156464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课件介绍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6" name="矩形: 圆角 2"/>
          <p:cNvSpPr/>
          <p:nvPr>
            <p:custDataLst>
              <p:tags r:id="rId15"/>
            </p:custDataLst>
          </p:nvPr>
        </p:nvSpPr>
        <p:spPr>
          <a:xfrm>
            <a:off x="4394835" y="459549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8" name="椭圆 54"/>
          <p:cNvSpPr/>
          <p:nvPr>
            <p:custDataLst>
              <p:tags r:id="rId16"/>
            </p:custDataLst>
          </p:nvPr>
        </p:nvSpPr>
        <p:spPr>
          <a:xfrm>
            <a:off x="4402455" y="460248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序号"/>
          <p:cNvSpPr/>
          <p:nvPr>
            <p:custDataLst>
              <p:tags r:id="rId17"/>
            </p:custDataLst>
          </p:nvPr>
        </p:nvSpPr>
        <p:spPr>
          <a:xfrm>
            <a:off x="4471035" y="467931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5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82" name="标题"/>
          <p:cNvSpPr txBox="1"/>
          <p:nvPr>
            <p:custDataLst>
              <p:tags r:id="rId18"/>
            </p:custDataLst>
          </p:nvPr>
        </p:nvSpPr>
        <p:spPr>
          <a:xfrm>
            <a:off x="5553710" y="459549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教学资源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4" name="矩形: 圆角 2"/>
          <p:cNvSpPr/>
          <p:nvPr>
            <p:custDataLst>
              <p:tags r:id="rId19"/>
            </p:custDataLst>
          </p:nvPr>
        </p:nvSpPr>
        <p:spPr>
          <a:xfrm>
            <a:off x="4029075" y="560578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6" name="椭圆 60"/>
          <p:cNvSpPr/>
          <p:nvPr>
            <p:custDataLst>
              <p:tags r:id="rId20"/>
            </p:custDataLst>
          </p:nvPr>
        </p:nvSpPr>
        <p:spPr>
          <a:xfrm>
            <a:off x="4036695" y="561276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序号"/>
          <p:cNvSpPr/>
          <p:nvPr>
            <p:custDataLst>
              <p:tags r:id="rId21"/>
            </p:custDataLst>
          </p:nvPr>
        </p:nvSpPr>
        <p:spPr>
          <a:xfrm>
            <a:off x="4105275" y="568960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6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0" name="标题"/>
          <p:cNvSpPr txBox="1"/>
          <p:nvPr>
            <p:custDataLst>
              <p:tags r:id="rId22"/>
            </p:custDataLst>
          </p:nvPr>
        </p:nvSpPr>
        <p:spPr>
          <a:xfrm>
            <a:off x="5187950" y="560578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教学评价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2" name="矩形: 圆角 2"/>
          <p:cNvSpPr/>
          <p:nvPr>
            <p:custDataLst>
              <p:tags r:id="rId23"/>
            </p:custDataLst>
          </p:nvPr>
        </p:nvSpPr>
        <p:spPr>
          <a:xfrm>
            <a:off x="4612005" y="257492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4" name="椭圆 66"/>
          <p:cNvSpPr/>
          <p:nvPr>
            <p:custDataLst>
              <p:tags r:id="rId24"/>
            </p:custDataLst>
          </p:nvPr>
        </p:nvSpPr>
        <p:spPr>
          <a:xfrm>
            <a:off x="4619625" y="258191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序号"/>
          <p:cNvSpPr/>
          <p:nvPr>
            <p:custDataLst>
              <p:tags r:id="rId25"/>
            </p:custDataLst>
          </p:nvPr>
        </p:nvSpPr>
        <p:spPr>
          <a:xfrm>
            <a:off x="4688205" y="265874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3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8" name="标题"/>
          <p:cNvSpPr txBox="1"/>
          <p:nvPr>
            <p:custDataLst>
              <p:tags r:id="rId26"/>
            </p:custDataLst>
          </p:nvPr>
        </p:nvSpPr>
        <p:spPr>
          <a:xfrm>
            <a:off x="5770880" y="257492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教学内容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0" name="矩形: 圆角 2"/>
          <p:cNvSpPr/>
          <p:nvPr>
            <p:custDataLst>
              <p:tags r:id="rId27"/>
            </p:custDataLst>
          </p:nvPr>
        </p:nvSpPr>
        <p:spPr>
          <a:xfrm>
            <a:off x="4612005" y="358521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2" name="椭圆 87"/>
          <p:cNvSpPr/>
          <p:nvPr>
            <p:custDataLst>
              <p:tags r:id="rId28"/>
            </p:custDataLst>
          </p:nvPr>
        </p:nvSpPr>
        <p:spPr>
          <a:xfrm>
            <a:off x="4619625" y="359219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4" name="序号"/>
          <p:cNvSpPr/>
          <p:nvPr>
            <p:custDataLst>
              <p:tags r:id="rId29"/>
            </p:custDataLst>
          </p:nvPr>
        </p:nvSpPr>
        <p:spPr>
          <a:xfrm>
            <a:off x="4688205" y="366903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4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906" name="标题"/>
          <p:cNvSpPr txBox="1"/>
          <p:nvPr>
            <p:custDataLst>
              <p:tags r:id="rId30"/>
            </p:custDataLst>
          </p:nvPr>
        </p:nvSpPr>
        <p:spPr>
          <a:xfrm>
            <a:off x="5770880" y="358521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教学方法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</p:spTree>
    <p:custDataLst>
      <p:tags r:id="rId3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https://d.book118.com/938005113063006026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内容。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SLIDE_CONTENT_AREA" val="{&quot;left&quot;:&quot;74.4&quot;,&quot;top&quot;:&quot;58.35&quot;,&quot;width&quot;:&quot;660.35&quot;,&quot;height&quot;:&quot;315&quot;}"/>
  <p:tag name="KSO_WM_SLIDE_ID" val="custom202309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30000001192092896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1"/>
  <p:tag name="KSO_WM_UNIT_INDEX" val="1_1"/>
  <p:tag name="KSO_WM_UNIT_LAYERLEVEL" val="1_1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2"/>
  <p:tag name="KSO_WM_UNIT_INDEX" val="1_2"/>
  <p:tag name="KSO_WM_UNIT_LAYERLEVEL" val="1_1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1"/>
  <p:tag name="KSO_WM_UNIT_INDEX" val="1_1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3"/>
  <p:tag name="KSO_WM_UNIT_INDEX" val="1_1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1"/>
  <p:tag name="KSO_WM_UNIT_INDEX" val="1_2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3"/>
  <p:tag name="KSO_WM_UNIT_INDEX" val="1_2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1"/>
  <p:tag name="KSO_WM_UNIT_INDEX" val="1_5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3"/>
  <p:tag name="KSO_WM_UNIT_INDEX" val="1_5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1"/>
  <p:tag name="KSO_WM_UNIT_INDEX" val="1_6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3"/>
  <p:tag name="KSO_WM_UNIT_INDEX" val="1_6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3"/>
  <p:tag name="KSO_WM_UNIT_INDEX" val="1_3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1"/>
  <p:tag name="KSO_WM_UNIT_INDEX" val="1_4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3"/>
  <p:tag name="KSO_WM_UNIT_INDEX" val="1_4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1">
      <a:dk1>
        <a:sysClr val="windowText" lastClr="000000"/>
      </a:dk1>
      <a:lt1>
        <a:sysClr val="window" lastClr="FFFFFF"/>
      </a:lt1>
      <a:dk2>
        <a:srgbClr val="571D11"/>
      </a:dk2>
      <a:lt2>
        <a:srgbClr val="FCF2F0"/>
      </a:lt2>
      <a:accent1>
        <a:srgbClr val="E8898D"/>
      </a:accent1>
      <a:accent2>
        <a:srgbClr val="96C9F4"/>
      </a:accent2>
      <a:accent3>
        <a:srgbClr val="C9DF81"/>
      </a:accent3>
      <a:accent4>
        <a:srgbClr val="F5B765"/>
      </a:accent4>
      <a:accent5>
        <a:srgbClr val="A095CF"/>
      </a:accent5>
      <a:accent6>
        <a:srgbClr val="CCAA72"/>
      </a:accent6>
      <a:hlink>
        <a:srgbClr val="48A1FA"/>
      </a:hlink>
      <a:folHlink>
        <a:srgbClr val="951C13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</Paragraphs>
  <Slides>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9">
      <vt:lpstr>Arial</vt:lpstr>
      <vt:lpstr>Calibri</vt:lpstr>
      <vt:lpstr>微软雅黑</vt:lpstr>
      <vt:lpstr>Wingdings</vt:lpstr>
      <vt:lpstr>Calibri Light</vt:lpstr>
      <vt:lpstr>Office Theme</vt:lpstr>
      <vt:lpstr>语文园地一优质课件[七彩课堂]2022至2023学年三年级语文下册同步教学部编版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2024-09-03T18:32:24.532</cp:lastPrinted>
  <dcterms:created xsi:type="dcterms:W3CDTF">2024-09-03T10:32:24Z</dcterms:created>
  <dcterms:modified xsi:type="dcterms:W3CDTF">2024-09-03T10:32:26Z</dcterms:modified>
</cp:coreProperties>
</file>