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AC506-42C5-43DF-9582-E9E098D5F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B3B60-49A2-44ED-9818-C7146B3B4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99C13-49BB-4459-9403-21C9CADD9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DF5CC3-B36E-4BEC-8ECA-E5A9F2A0A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D98DCC-32EE-4FDF-9503-A87870DB9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02E698-D24E-4EBA-99CB-3B2661D8A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14681F-19C8-46B8-B036-EBBFC27D6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9DAA3E-7987-4171-9411-887147E83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280684-35F3-4F0D-8A3B-E3882397B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775FA-BB80-48F5-BA56-CA85BE873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FCE80-66FC-45EA-92D6-9D0B22946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0703607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机械设计基础第七章机械运转速度波动的调节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机械运转速度波动概述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飞轮设计原理及应用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调速器工作原理及类型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机械运转速度波动调节方法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实验研究与分析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工程应用案例分享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机械运转速度波动概述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252" r="3825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002" r="2300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831" r="2883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机械运转速度波动是指机械设备在运行过程中，其速度不稳定，出现周期性或随机性的变化。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根据波动性质的不同，机械运转速度波动可分为周期性速度波动和非周期性速度波动。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产生原因及影响因素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产生原因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机械运转速度波动主要由原动机的力矩波动、负载的力矩波动以及传动系统本身的特性等因素引起。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机械系统的惯性、弹性以及阻尼等特性会对速度波动产生影响。此外，原动机和负载的特性、传动系统的结构和参数等也是影响速度波动的重要因素。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机械运转速度波动会导致机械设备的振动、噪音和磨损等问题，严重时甚至会影响设备的正常运行和使用寿命。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为了减小机械运转速度波动，可以采取以下措施：选用合适的原动机和负载；优化传动系统的结构和参数；采用减振、隔振和消声等技术手段。同时，还可以通过控制系统来实现对机械运转速度的精确调节。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危害与解决方法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飞轮设计原理及应用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储存能量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飞轮以其转动惯量储存动能，在机械运转速度波动时释放或吸收能量，以减小速度波动。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平稳运转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通过飞轮的储能作用，可以减小周期性速度波动和非周期性速度波动，使机械运转更加平稳。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飞轮可以减小原动机的功率输出波动，从而提高其工作效率和使用寿命。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飞轮作用及工作原理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转动惯量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飞轮的转动惯量是其储存动能的能力，需要根据机械系统的需求来确定。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飞轮的转速决定了其储存和释放能量的速率，需要根据机械系统的速度波动情况来确定。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质量和尺寸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飞轮的质量和尺寸需要综合考虑其转动惯量、转速以及机械系统的安装空间等因素来确定。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飞轮主要参数确定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钟表机构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钟表机构中的摆轮就是一个小飞轮，它以其转动惯量储存能量，保证钟表机构的稳定运行。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内燃机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内燃机中的曲轴飞轮组就是一个典型的飞轮应用实例，它可以储存和释放能量，减小发动机的周期性速度波动。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轧钢机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轧钢机中的飞轮可以减小轧辊的速度波动，提高轧制精度和产品质量。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飞轮在机械系统中的应用实例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调速器工作原理及类型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调速器作用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调速器是一种自动调节装置，它根据柴油机负荷的变化，自动增减喷油泵的供油量，使柴油机能够以稳定的转速运行。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速器内部有一套杠杆机构，它根据负荷变化引起的转速变化，通过一套液压装置来驱动油量调节机构，从而实现供油量的自动增减。具体来说，当负荷减小时，转速升高，离心飞锤产生的离心力增大，推动油量调节机构减少供油量；反之，当负荷增大时，转速降低，离心飞锤产生的离心力减小，油量调节机构在复位弹簧的作用下增加供油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调速器作用及工作原理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机械式调速器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机械式调速器通过一套纯机械的传动机构来实现供油量的调节。它结构简单、工作可靠、维修方便，但精度和灵敏度相对较低。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液压式调速器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液压式调速器利用液体的压力来传递动力和信号，实现供油量的调节。它具有结构紧凑、动作灵敏、稳定性好等优点，但液压油容易受到温度变化的影响。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电子式调速器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电子式调速器采用电子技术来实现供油量的调节。它具有调节精度高、响应速度快、易于实现自动化等优点，但结构复杂、成本高。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常见调速器类型介绍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根据柴油机类型和使用要求选择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不同类型的柴油机和使用要求需要选用不同类型的调速器。例如，对于要求高精度调节的柴油机，应选用电子式调速器；对于要求简单可靠的柴油机，可选用机械式或液压式调速器。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考虑调速器的性能参数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在选用调速器时，需要考虑其性能参数如调节精度、响应速度、稳定性等是否满足使用要求。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考虑调速器的安装和维护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不同类型的调速器安装和维护方式不同，需要根据实际情况进行选择。例如，机械式和液压式调速器安装相对简单，而电子式调速器需要专业人员进行安装和调试。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调速器选用原则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https://d.book118.com/938007036073006032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2024-09-10T02:29:40.173</cp:lastPrinted>
  <dcterms:created xsi:type="dcterms:W3CDTF">2024-09-09T18:29:40Z</dcterms:created>
  <dcterms:modified xsi:type="dcterms:W3CDTF">2024-09-09T18:29:42Z</dcterms:modified>
</cp:coreProperties>
</file>