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5788-CD25-4740-AC20-DA3812B3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DDD36-D72A-4067-A575-E1A8E592F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F6C3-912B-492F-9ADA-AB52E4FA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9DA5C-B8A8-4744-A613-52319C99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08C2C-CF02-411B-B66E-C1EA078D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0EB58-289D-414B-B0E3-A33E1DC5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C2EF5-ACD3-4B99-9B38-A76A709DE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DF6EB-6A4B-4E75-8847-D919C7CD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5EE8E-6C10-4077-B10B-689B38D3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9935-31B9-44EE-9C72-63977E40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FBC1-F213-4F4B-8981-A49E41AC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006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学校安全生产的培训内容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学校安全生产培训的考核与评估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教职工是学校安全生产的责任主体，通过培训提高他们的安全意识，使其充分认识到安全生产的必要性和重要性，增强安全防范意识，自觉遵守各项安全规定，有效预防安全事故的发生。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培训内容应包括安全法律法规、安全生产规章制度、安全操作规程、应急处置等方面的知识，使教职工全面了解安全生产的规范和要求，提高安全意识和安全操作技能。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提高教职工的安全意识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学生是学校的主体，他们的生命安全是学校最重要的任务之一。通过安全生产培训，加强对学生安全知识的宣传和教育，提高他们的安全意识和自我保护能力，预防和减少学生安全事故的发生。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培训内容应包括防火、防盗、防溺水、交通安全等方面的知识，以及遇到突发事件的应急处理方法，帮助学生掌握必要的安全知识和技能，保障他们的生命安全。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保障学生的生命安全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安全生产是学校正常运转的重要保障。通过安全生产培训，加强学校内部管理，规范教职工和学生的行为，维护学校的正常秩序。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培训内容应包括安全生产管理、安全检查与隐患排查等方面的知识，使学校管理者能够建立健全的安全生产管理制度，加强安全检查和隐患排查治理工作，确保学校的正常运转和安全生产。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维护学校的正常秩序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学校安全生产的培训内容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掌握消防安全基本知识，提高火灾预防和应急处理能力。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培训内容包括火灾的起因和预防措施，灭火器材的使用和保养，火灾报警和应急疏散程序，以及火场逃生技巧等。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增强交通安全意识，掌握交通安全规则和事故应对措施。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培训内容包括交通安全法律法规，道路交通安全常识，以及各类交通工具的正确使用和注意事项等。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了解食品安全基本知识，提高食品卫生和安全意识。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培训内容包括食品卫生标准，食品储存和加工要求，以及食物中毒的预防和处理等。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掌握网络安全基本知识，提高网络风险防范和应对能力。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培训内容包括网络安全法律法规，网络犯罪和网络欺诈的防范，以及个人信息的保护等。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学校安全生产培训的方式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通过集中时间、集中地点的方式进行培训，有助于提高培训效率和效果。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中培训是指将参与培训的人员集中在特定的时间和地点，由专业的培训师进行授课。这种方式可以确保所有参与者都能在同一时间接受培训，提高了培训的效率和效果。同时，集中培训还可以通过分组讨论、案例分析等方式，让参与者更好地理解和掌握培训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集中培训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分散培训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根据参与者的时间安排和工作需求，灵活安排培训时间和地点，提高培训的实用性和针对性。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培训是指根据参与者的时间安排和工作需求，灵活地安排培训时间和地点。这种方式可以更好地满足参与者的实际需求，提高培训的实用性和针对性。同时，分散培训还可以根据不同的工作部门或岗位，有针对性地开展培训，让参与者更好地掌握与自己工作相关的知识和技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https://d.book118.com/938010065044006031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2024-09-08T04:43:05.268</cp:lastPrinted>
  <dcterms:created xsi:type="dcterms:W3CDTF">2024-09-07T20:43:05Z</dcterms:created>
  <dcterms:modified xsi:type="dcterms:W3CDTF">2024-09-07T20:43:07Z</dcterms:modified>
</cp:coreProperties>
</file>